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76" r:id="rId6"/>
    <p:sldId id="277" r:id="rId7"/>
    <p:sldId id="278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mpact Label Reverse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4CF"/>
    <a:srgbClr val="F1A7D8"/>
    <a:srgbClr val="E9C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9006-7016-4889-8F18-E8C97007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F2BEC-4A4E-41B0-804E-EFAE28663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C3E6-0283-4909-BFE4-FB306256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5776-7832-4EDC-AFF6-372C65D9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A601-85E6-487F-B7B0-CDE03FC7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7957-99B9-4070-AFC4-B125F3D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8BA35-6D2C-418F-A9D5-37677DE1D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DF856-22F8-4D87-B22C-EFC09D7B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E84B2-DE5B-41E3-88E4-FF5BC1F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9943-9AF8-4CE7-8067-692C196F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7DEC8-4048-47A6-9D3C-505963427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9DA9F-710A-4CA2-8ECD-968372F6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EBDC-23B5-4301-AB24-C72562C9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98FD-3CB2-41A7-9BF3-81895707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EDEA-FDD5-4B1D-93EA-8BBFBCF1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1A14-6B53-499A-A15C-4312DD01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02FB-B37F-4143-80D1-022B2AEE8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6890-B2B4-4710-9B43-4DC2B5FE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B0B5-8530-40FF-9C29-18CDFE02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9060-1EDA-43A4-BF84-68BF41E3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A7EE-330A-45F5-BC69-EF4346C4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F8166-E2EA-40AA-9613-800E6257E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5A04-7338-4616-8C1C-0CD08023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9DE0-B338-4F05-A0F8-02DE4800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165E-10E2-43C2-AD02-736565BF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0617-ECAE-4045-92F6-643A2132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EE50-D24E-47D0-BFAA-DD82DE24B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9AF20-3B50-4B08-9D82-C2843E46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E2860-B194-4EA3-9AE8-1B1A2637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A15D-F5F0-49FF-874E-5EDFCD10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6300-4A6F-474B-81A0-F11F3FCC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4EA2-7DBA-4751-941A-104588A5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3A83-E497-43FC-8596-7D1F668F3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A78D5-64CF-4273-AEDB-3DF6CAAF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41CEA-83B9-4982-94AD-217DA760A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B6FA0-B26D-448D-BA8B-3DADFCB0A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74566-496F-4BF1-8D28-E007D123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AB523-2597-422D-900B-2AE6DBF9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0E650-141B-4F28-B43D-F4B5AE19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A08E-3E77-41AB-AC8B-996D5C7F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8BD9D-E157-4958-9BEA-856720FC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68F0C-41F2-487C-957B-D36AEB66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7758A-765C-4D15-B58A-BB6A77B3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6623A-D7D9-4816-8A20-18199C49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D358A-D568-4FA7-AB11-D003ACD6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38417-C494-4DB7-B013-6957C200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6910-275E-4992-8F82-F6D8C54F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B330-CBCD-48BD-9C69-96683A1A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B4BB5-0E77-473B-9C38-EC93907E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B68F0-5FAF-41C5-91E1-E455947C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ACBF1-94AC-409A-9A0D-830D0AF3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74609-4D3F-448B-8DF4-9E5A7FD0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5A0B-4EEE-4CBE-A5B7-5F084025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5ED1E-3916-47E3-ACA5-D0B24219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4C9DC-C94D-4349-AE5B-E94092BDC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5F1F-810C-4843-9F36-90B13FA1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DDB-469E-4B51-BFD1-76679C9B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F3BC-5A4C-4581-93B9-315F13FE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BB414-7389-4955-8C27-3BE5FDC0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E13A-715E-4BCA-95D7-92914E47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3BCD-65A0-448E-81EF-D62438582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C977-E9AC-43EE-8DDC-21A1C20CD5DF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695A-0AC8-4940-B12A-E22154313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A223-F533-4A36-898A-73BDD2C1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53B8-6043-4E94-BC87-B12333E3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7099-9494-4FB3-A016-CFA16AF2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49" y="190500"/>
            <a:ext cx="9662102" cy="696191"/>
          </a:xfrm>
          <a:custGeom>
            <a:avLst/>
            <a:gdLst>
              <a:gd name="connsiteX0" fmla="*/ 0 w 9662102"/>
              <a:gd name="connsiteY0" fmla="*/ 0 h 696191"/>
              <a:gd name="connsiteX1" fmla="*/ 568359 w 9662102"/>
              <a:gd name="connsiteY1" fmla="*/ 0 h 696191"/>
              <a:gd name="connsiteX2" fmla="*/ 1329960 w 9662102"/>
              <a:gd name="connsiteY2" fmla="*/ 0 h 696191"/>
              <a:gd name="connsiteX3" fmla="*/ 1705077 w 9662102"/>
              <a:gd name="connsiteY3" fmla="*/ 0 h 696191"/>
              <a:gd name="connsiteX4" fmla="*/ 2080194 w 9662102"/>
              <a:gd name="connsiteY4" fmla="*/ 0 h 696191"/>
              <a:gd name="connsiteX5" fmla="*/ 2455311 w 9662102"/>
              <a:gd name="connsiteY5" fmla="*/ 0 h 696191"/>
              <a:gd name="connsiteX6" fmla="*/ 2733807 w 9662102"/>
              <a:gd name="connsiteY6" fmla="*/ 0 h 696191"/>
              <a:gd name="connsiteX7" fmla="*/ 3012302 w 9662102"/>
              <a:gd name="connsiteY7" fmla="*/ 0 h 696191"/>
              <a:gd name="connsiteX8" fmla="*/ 3290798 w 9662102"/>
              <a:gd name="connsiteY8" fmla="*/ 0 h 696191"/>
              <a:gd name="connsiteX9" fmla="*/ 3665915 w 9662102"/>
              <a:gd name="connsiteY9" fmla="*/ 0 h 696191"/>
              <a:gd name="connsiteX10" fmla="*/ 4234274 w 9662102"/>
              <a:gd name="connsiteY10" fmla="*/ 0 h 696191"/>
              <a:gd name="connsiteX11" fmla="*/ 4512770 w 9662102"/>
              <a:gd name="connsiteY11" fmla="*/ 0 h 696191"/>
              <a:gd name="connsiteX12" fmla="*/ 4887887 w 9662102"/>
              <a:gd name="connsiteY12" fmla="*/ 0 h 696191"/>
              <a:gd name="connsiteX13" fmla="*/ 5456246 w 9662102"/>
              <a:gd name="connsiteY13" fmla="*/ 0 h 696191"/>
              <a:gd name="connsiteX14" fmla="*/ 5927984 w 9662102"/>
              <a:gd name="connsiteY14" fmla="*/ 0 h 696191"/>
              <a:gd name="connsiteX15" fmla="*/ 6592964 w 9662102"/>
              <a:gd name="connsiteY15" fmla="*/ 0 h 696191"/>
              <a:gd name="connsiteX16" fmla="*/ 6871460 w 9662102"/>
              <a:gd name="connsiteY16" fmla="*/ 0 h 696191"/>
              <a:gd name="connsiteX17" fmla="*/ 7149955 w 9662102"/>
              <a:gd name="connsiteY17" fmla="*/ 0 h 696191"/>
              <a:gd name="connsiteX18" fmla="*/ 7525072 w 9662102"/>
              <a:gd name="connsiteY18" fmla="*/ 0 h 696191"/>
              <a:gd name="connsiteX19" fmla="*/ 7803568 w 9662102"/>
              <a:gd name="connsiteY19" fmla="*/ 0 h 696191"/>
              <a:gd name="connsiteX20" fmla="*/ 8275306 w 9662102"/>
              <a:gd name="connsiteY20" fmla="*/ 0 h 696191"/>
              <a:gd name="connsiteX21" fmla="*/ 9036907 w 9662102"/>
              <a:gd name="connsiteY21" fmla="*/ 0 h 696191"/>
              <a:gd name="connsiteX22" fmla="*/ 9662102 w 9662102"/>
              <a:gd name="connsiteY22" fmla="*/ 0 h 696191"/>
              <a:gd name="connsiteX23" fmla="*/ 9662102 w 9662102"/>
              <a:gd name="connsiteY23" fmla="*/ 334172 h 696191"/>
              <a:gd name="connsiteX24" fmla="*/ 9662102 w 9662102"/>
              <a:gd name="connsiteY24" fmla="*/ 696191 h 696191"/>
              <a:gd name="connsiteX25" fmla="*/ 9093743 w 9662102"/>
              <a:gd name="connsiteY25" fmla="*/ 696191 h 696191"/>
              <a:gd name="connsiteX26" fmla="*/ 8622005 w 9662102"/>
              <a:gd name="connsiteY26" fmla="*/ 696191 h 696191"/>
              <a:gd name="connsiteX27" fmla="*/ 8246888 w 9662102"/>
              <a:gd name="connsiteY27" fmla="*/ 696191 h 696191"/>
              <a:gd name="connsiteX28" fmla="*/ 7775150 w 9662102"/>
              <a:gd name="connsiteY28" fmla="*/ 696191 h 696191"/>
              <a:gd name="connsiteX29" fmla="*/ 7303412 w 9662102"/>
              <a:gd name="connsiteY29" fmla="*/ 696191 h 696191"/>
              <a:gd name="connsiteX30" fmla="*/ 7024917 w 9662102"/>
              <a:gd name="connsiteY30" fmla="*/ 696191 h 696191"/>
              <a:gd name="connsiteX31" fmla="*/ 6456558 w 9662102"/>
              <a:gd name="connsiteY31" fmla="*/ 696191 h 696191"/>
              <a:gd name="connsiteX32" fmla="*/ 5791578 w 9662102"/>
              <a:gd name="connsiteY32" fmla="*/ 696191 h 696191"/>
              <a:gd name="connsiteX33" fmla="*/ 5319840 w 9662102"/>
              <a:gd name="connsiteY33" fmla="*/ 696191 h 696191"/>
              <a:gd name="connsiteX34" fmla="*/ 4944723 w 9662102"/>
              <a:gd name="connsiteY34" fmla="*/ 696191 h 696191"/>
              <a:gd name="connsiteX35" fmla="*/ 4472985 w 9662102"/>
              <a:gd name="connsiteY35" fmla="*/ 696191 h 696191"/>
              <a:gd name="connsiteX36" fmla="*/ 3711384 w 9662102"/>
              <a:gd name="connsiteY36" fmla="*/ 696191 h 696191"/>
              <a:gd name="connsiteX37" fmla="*/ 2949783 w 9662102"/>
              <a:gd name="connsiteY37" fmla="*/ 696191 h 696191"/>
              <a:gd name="connsiteX38" fmla="*/ 2284803 w 9662102"/>
              <a:gd name="connsiteY38" fmla="*/ 696191 h 696191"/>
              <a:gd name="connsiteX39" fmla="*/ 1909686 w 9662102"/>
              <a:gd name="connsiteY39" fmla="*/ 696191 h 696191"/>
              <a:gd name="connsiteX40" fmla="*/ 1631190 w 9662102"/>
              <a:gd name="connsiteY40" fmla="*/ 696191 h 696191"/>
              <a:gd name="connsiteX41" fmla="*/ 1352694 w 9662102"/>
              <a:gd name="connsiteY41" fmla="*/ 696191 h 696191"/>
              <a:gd name="connsiteX42" fmla="*/ 977577 w 9662102"/>
              <a:gd name="connsiteY42" fmla="*/ 696191 h 696191"/>
              <a:gd name="connsiteX43" fmla="*/ 602460 w 9662102"/>
              <a:gd name="connsiteY43" fmla="*/ 696191 h 696191"/>
              <a:gd name="connsiteX44" fmla="*/ 0 w 9662102"/>
              <a:gd name="connsiteY44" fmla="*/ 696191 h 696191"/>
              <a:gd name="connsiteX45" fmla="*/ 0 w 9662102"/>
              <a:gd name="connsiteY45" fmla="*/ 368981 h 696191"/>
              <a:gd name="connsiteX46" fmla="*/ 0 w 9662102"/>
              <a:gd name="connsiteY46" fmla="*/ 0 h 6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62102" h="696191" fill="none" extrusionOk="0">
                <a:moveTo>
                  <a:pt x="0" y="0"/>
                </a:moveTo>
                <a:cubicBezTo>
                  <a:pt x="253082" y="-7229"/>
                  <a:pt x="314186" y="52189"/>
                  <a:pt x="568359" y="0"/>
                </a:cubicBezTo>
                <a:cubicBezTo>
                  <a:pt x="822532" y="-52189"/>
                  <a:pt x="1071891" y="33586"/>
                  <a:pt x="1329960" y="0"/>
                </a:cubicBezTo>
                <a:cubicBezTo>
                  <a:pt x="1588029" y="-33586"/>
                  <a:pt x="1570459" y="19157"/>
                  <a:pt x="1705077" y="0"/>
                </a:cubicBezTo>
                <a:cubicBezTo>
                  <a:pt x="1839695" y="-19157"/>
                  <a:pt x="1983029" y="1785"/>
                  <a:pt x="2080194" y="0"/>
                </a:cubicBezTo>
                <a:cubicBezTo>
                  <a:pt x="2177359" y="-1785"/>
                  <a:pt x="2312327" y="19078"/>
                  <a:pt x="2455311" y="0"/>
                </a:cubicBezTo>
                <a:cubicBezTo>
                  <a:pt x="2598295" y="-19078"/>
                  <a:pt x="2623554" y="16879"/>
                  <a:pt x="2733807" y="0"/>
                </a:cubicBezTo>
                <a:cubicBezTo>
                  <a:pt x="2844060" y="-16879"/>
                  <a:pt x="2922823" y="25191"/>
                  <a:pt x="3012302" y="0"/>
                </a:cubicBezTo>
                <a:cubicBezTo>
                  <a:pt x="3101782" y="-25191"/>
                  <a:pt x="3173663" y="19107"/>
                  <a:pt x="3290798" y="0"/>
                </a:cubicBezTo>
                <a:cubicBezTo>
                  <a:pt x="3407933" y="-19107"/>
                  <a:pt x="3559615" y="30523"/>
                  <a:pt x="3665915" y="0"/>
                </a:cubicBezTo>
                <a:cubicBezTo>
                  <a:pt x="3772215" y="-30523"/>
                  <a:pt x="4061481" y="6960"/>
                  <a:pt x="4234274" y="0"/>
                </a:cubicBezTo>
                <a:cubicBezTo>
                  <a:pt x="4407067" y="-6960"/>
                  <a:pt x="4453242" y="21589"/>
                  <a:pt x="4512770" y="0"/>
                </a:cubicBezTo>
                <a:cubicBezTo>
                  <a:pt x="4572298" y="-21589"/>
                  <a:pt x="4784830" y="30812"/>
                  <a:pt x="4887887" y="0"/>
                </a:cubicBezTo>
                <a:cubicBezTo>
                  <a:pt x="4990944" y="-30812"/>
                  <a:pt x="5312960" y="23523"/>
                  <a:pt x="5456246" y="0"/>
                </a:cubicBezTo>
                <a:cubicBezTo>
                  <a:pt x="5599532" y="-23523"/>
                  <a:pt x="5758041" y="48045"/>
                  <a:pt x="5927984" y="0"/>
                </a:cubicBezTo>
                <a:cubicBezTo>
                  <a:pt x="6097927" y="-48045"/>
                  <a:pt x="6320554" y="2126"/>
                  <a:pt x="6592964" y="0"/>
                </a:cubicBezTo>
                <a:cubicBezTo>
                  <a:pt x="6865374" y="-2126"/>
                  <a:pt x="6758659" y="26027"/>
                  <a:pt x="6871460" y="0"/>
                </a:cubicBezTo>
                <a:cubicBezTo>
                  <a:pt x="6984261" y="-26027"/>
                  <a:pt x="7069590" y="18124"/>
                  <a:pt x="7149955" y="0"/>
                </a:cubicBezTo>
                <a:cubicBezTo>
                  <a:pt x="7230320" y="-18124"/>
                  <a:pt x="7343999" y="3861"/>
                  <a:pt x="7525072" y="0"/>
                </a:cubicBezTo>
                <a:cubicBezTo>
                  <a:pt x="7706145" y="-3861"/>
                  <a:pt x="7738854" y="24572"/>
                  <a:pt x="7803568" y="0"/>
                </a:cubicBezTo>
                <a:cubicBezTo>
                  <a:pt x="7868282" y="-24572"/>
                  <a:pt x="8091531" y="13322"/>
                  <a:pt x="8275306" y="0"/>
                </a:cubicBezTo>
                <a:cubicBezTo>
                  <a:pt x="8459081" y="-13322"/>
                  <a:pt x="8750960" y="67941"/>
                  <a:pt x="9036907" y="0"/>
                </a:cubicBezTo>
                <a:cubicBezTo>
                  <a:pt x="9322854" y="-67941"/>
                  <a:pt x="9486011" y="15813"/>
                  <a:pt x="9662102" y="0"/>
                </a:cubicBezTo>
                <a:cubicBezTo>
                  <a:pt x="9687546" y="122369"/>
                  <a:pt x="9627660" y="216599"/>
                  <a:pt x="9662102" y="334172"/>
                </a:cubicBezTo>
                <a:cubicBezTo>
                  <a:pt x="9696544" y="451745"/>
                  <a:pt x="9660794" y="580388"/>
                  <a:pt x="9662102" y="696191"/>
                </a:cubicBezTo>
                <a:cubicBezTo>
                  <a:pt x="9385801" y="743328"/>
                  <a:pt x="9346266" y="692620"/>
                  <a:pt x="9093743" y="696191"/>
                </a:cubicBezTo>
                <a:cubicBezTo>
                  <a:pt x="8841220" y="699762"/>
                  <a:pt x="8743897" y="677132"/>
                  <a:pt x="8622005" y="696191"/>
                </a:cubicBezTo>
                <a:cubicBezTo>
                  <a:pt x="8500113" y="715250"/>
                  <a:pt x="8419989" y="655429"/>
                  <a:pt x="8246888" y="696191"/>
                </a:cubicBezTo>
                <a:cubicBezTo>
                  <a:pt x="8073787" y="736953"/>
                  <a:pt x="7948438" y="652414"/>
                  <a:pt x="7775150" y="696191"/>
                </a:cubicBezTo>
                <a:cubicBezTo>
                  <a:pt x="7601862" y="739968"/>
                  <a:pt x="7405908" y="668807"/>
                  <a:pt x="7303412" y="696191"/>
                </a:cubicBezTo>
                <a:cubicBezTo>
                  <a:pt x="7200916" y="723575"/>
                  <a:pt x="7143073" y="679171"/>
                  <a:pt x="7024917" y="696191"/>
                </a:cubicBezTo>
                <a:cubicBezTo>
                  <a:pt x="6906762" y="713211"/>
                  <a:pt x="6623349" y="689156"/>
                  <a:pt x="6456558" y="696191"/>
                </a:cubicBezTo>
                <a:cubicBezTo>
                  <a:pt x="6289767" y="703226"/>
                  <a:pt x="6034738" y="635761"/>
                  <a:pt x="5791578" y="696191"/>
                </a:cubicBezTo>
                <a:cubicBezTo>
                  <a:pt x="5548418" y="756621"/>
                  <a:pt x="5522493" y="691451"/>
                  <a:pt x="5319840" y="696191"/>
                </a:cubicBezTo>
                <a:cubicBezTo>
                  <a:pt x="5117187" y="700931"/>
                  <a:pt x="5065649" y="677198"/>
                  <a:pt x="4944723" y="696191"/>
                </a:cubicBezTo>
                <a:cubicBezTo>
                  <a:pt x="4823797" y="715184"/>
                  <a:pt x="4572268" y="658403"/>
                  <a:pt x="4472985" y="696191"/>
                </a:cubicBezTo>
                <a:cubicBezTo>
                  <a:pt x="4373702" y="733979"/>
                  <a:pt x="4066321" y="640883"/>
                  <a:pt x="3711384" y="696191"/>
                </a:cubicBezTo>
                <a:cubicBezTo>
                  <a:pt x="3356447" y="751499"/>
                  <a:pt x="3173576" y="644954"/>
                  <a:pt x="2949783" y="696191"/>
                </a:cubicBezTo>
                <a:cubicBezTo>
                  <a:pt x="2725990" y="747428"/>
                  <a:pt x="2564706" y="682027"/>
                  <a:pt x="2284803" y="696191"/>
                </a:cubicBezTo>
                <a:cubicBezTo>
                  <a:pt x="2004900" y="710355"/>
                  <a:pt x="1991455" y="659875"/>
                  <a:pt x="1909686" y="696191"/>
                </a:cubicBezTo>
                <a:cubicBezTo>
                  <a:pt x="1827917" y="732507"/>
                  <a:pt x="1749091" y="688883"/>
                  <a:pt x="1631190" y="696191"/>
                </a:cubicBezTo>
                <a:cubicBezTo>
                  <a:pt x="1513289" y="703499"/>
                  <a:pt x="1419254" y="670232"/>
                  <a:pt x="1352694" y="696191"/>
                </a:cubicBezTo>
                <a:cubicBezTo>
                  <a:pt x="1286134" y="722150"/>
                  <a:pt x="1075834" y="671203"/>
                  <a:pt x="977577" y="696191"/>
                </a:cubicBezTo>
                <a:cubicBezTo>
                  <a:pt x="879320" y="721179"/>
                  <a:pt x="738888" y="693155"/>
                  <a:pt x="602460" y="696191"/>
                </a:cubicBezTo>
                <a:cubicBezTo>
                  <a:pt x="466032" y="699227"/>
                  <a:pt x="150149" y="666129"/>
                  <a:pt x="0" y="696191"/>
                </a:cubicBezTo>
                <a:cubicBezTo>
                  <a:pt x="-35536" y="547230"/>
                  <a:pt x="26794" y="500913"/>
                  <a:pt x="0" y="368981"/>
                </a:cubicBezTo>
                <a:cubicBezTo>
                  <a:pt x="-26794" y="237049"/>
                  <a:pt x="30890" y="93830"/>
                  <a:pt x="0" y="0"/>
                </a:cubicBezTo>
                <a:close/>
              </a:path>
              <a:path w="9662102" h="696191" stroke="0" extrusionOk="0">
                <a:moveTo>
                  <a:pt x="0" y="0"/>
                </a:moveTo>
                <a:cubicBezTo>
                  <a:pt x="207340" y="-16416"/>
                  <a:pt x="431708" y="16693"/>
                  <a:pt x="568359" y="0"/>
                </a:cubicBezTo>
                <a:cubicBezTo>
                  <a:pt x="705010" y="-16693"/>
                  <a:pt x="1057706" y="11098"/>
                  <a:pt x="1233339" y="0"/>
                </a:cubicBezTo>
                <a:cubicBezTo>
                  <a:pt x="1408972" y="-11098"/>
                  <a:pt x="1681638" y="47776"/>
                  <a:pt x="1994940" y="0"/>
                </a:cubicBezTo>
                <a:cubicBezTo>
                  <a:pt x="2308242" y="-47776"/>
                  <a:pt x="2347251" y="7860"/>
                  <a:pt x="2466678" y="0"/>
                </a:cubicBezTo>
                <a:cubicBezTo>
                  <a:pt x="2586105" y="-7860"/>
                  <a:pt x="2886600" y="16401"/>
                  <a:pt x="3131658" y="0"/>
                </a:cubicBezTo>
                <a:cubicBezTo>
                  <a:pt x="3376716" y="-16401"/>
                  <a:pt x="3314483" y="14967"/>
                  <a:pt x="3410154" y="0"/>
                </a:cubicBezTo>
                <a:cubicBezTo>
                  <a:pt x="3505825" y="-14967"/>
                  <a:pt x="3620114" y="2853"/>
                  <a:pt x="3688650" y="0"/>
                </a:cubicBezTo>
                <a:cubicBezTo>
                  <a:pt x="3757186" y="-2853"/>
                  <a:pt x="4132283" y="30441"/>
                  <a:pt x="4353629" y="0"/>
                </a:cubicBezTo>
                <a:cubicBezTo>
                  <a:pt x="4574975" y="-30441"/>
                  <a:pt x="4816272" y="14682"/>
                  <a:pt x="5018609" y="0"/>
                </a:cubicBezTo>
                <a:cubicBezTo>
                  <a:pt x="5220946" y="-14682"/>
                  <a:pt x="5317017" y="45302"/>
                  <a:pt x="5586968" y="0"/>
                </a:cubicBezTo>
                <a:cubicBezTo>
                  <a:pt x="5856919" y="-45302"/>
                  <a:pt x="5883458" y="2853"/>
                  <a:pt x="5962085" y="0"/>
                </a:cubicBezTo>
                <a:cubicBezTo>
                  <a:pt x="6040712" y="-2853"/>
                  <a:pt x="6195851" y="12499"/>
                  <a:pt x="6337202" y="0"/>
                </a:cubicBezTo>
                <a:cubicBezTo>
                  <a:pt x="6478553" y="-12499"/>
                  <a:pt x="6816583" y="76692"/>
                  <a:pt x="7098803" y="0"/>
                </a:cubicBezTo>
                <a:cubicBezTo>
                  <a:pt x="7381023" y="-76692"/>
                  <a:pt x="7616100" y="63955"/>
                  <a:pt x="7860404" y="0"/>
                </a:cubicBezTo>
                <a:cubicBezTo>
                  <a:pt x="8104708" y="-63955"/>
                  <a:pt x="8049936" y="8872"/>
                  <a:pt x="8138900" y="0"/>
                </a:cubicBezTo>
                <a:cubicBezTo>
                  <a:pt x="8227864" y="-8872"/>
                  <a:pt x="8437284" y="26267"/>
                  <a:pt x="8514017" y="0"/>
                </a:cubicBezTo>
                <a:cubicBezTo>
                  <a:pt x="8590750" y="-26267"/>
                  <a:pt x="8729221" y="18312"/>
                  <a:pt x="8792513" y="0"/>
                </a:cubicBezTo>
                <a:cubicBezTo>
                  <a:pt x="8855805" y="-18312"/>
                  <a:pt x="9450993" y="49545"/>
                  <a:pt x="9662102" y="0"/>
                </a:cubicBezTo>
                <a:cubicBezTo>
                  <a:pt x="9690595" y="141303"/>
                  <a:pt x="9653795" y="245965"/>
                  <a:pt x="9662102" y="334172"/>
                </a:cubicBezTo>
                <a:cubicBezTo>
                  <a:pt x="9670409" y="422379"/>
                  <a:pt x="9634534" y="549583"/>
                  <a:pt x="9662102" y="696191"/>
                </a:cubicBezTo>
                <a:cubicBezTo>
                  <a:pt x="9520489" y="769278"/>
                  <a:pt x="9279392" y="621399"/>
                  <a:pt x="8997122" y="696191"/>
                </a:cubicBezTo>
                <a:cubicBezTo>
                  <a:pt x="8714852" y="770983"/>
                  <a:pt x="8818733" y="691577"/>
                  <a:pt x="8718626" y="696191"/>
                </a:cubicBezTo>
                <a:cubicBezTo>
                  <a:pt x="8618519" y="700805"/>
                  <a:pt x="8427987" y="692633"/>
                  <a:pt x="8343509" y="696191"/>
                </a:cubicBezTo>
                <a:cubicBezTo>
                  <a:pt x="8259031" y="699749"/>
                  <a:pt x="8162640" y="686820"/>
                  <a:pt x="8065013" y="696191"/>
                </a:cubicBezTo>
                <a:cubicBezTo>
                  <a:pt x="7967386" y="705562"/>
                  <a:pt x="7843271" y="668407"/>
                  <a:pt x="7786517" y="696191"/>
                </a:cubicBezTo>
                <a:cubicBezTo>
                  <a:pt x="7729763" y="723975"/>
                  <a:pt x="7579454" y="683196"/>
                  <a:pt x="7508022" y="696191"/>
                </a:cubicBezTo>
                <a:cubicBezTo>
                  <a:pt x="7436590" y="709186"/>
                  <a:pt x="7172683" y="648170"/>
                  <a:pt x="6939663" y="696191"/>
                </a:cubicBezTo>
                <a:cubicBezTo>
                  <a:pt x="6706643" y="744212"/>
                  <a:pt x="6507460" y="671079"/>
                  <a:pt x="6178062" y="696191"/>
                </a:cubicBezTo>
                <a:cubicBezTo>
                  <a:pt x="5848664" y="721303"/>
                  <a:pt x="5897284" y="658944"/>
                  <a:pt x="5706324" y="696191"/>
                </a:cubicBezTo>
                <a:cubicBezTo>
                  <a:pt x="5515364" y="733438"/>
                  <a:pt x="5333235" y="687984"/>
                  <a:pt x="5041344" y="696191"/>
                </a:cubicBezTo>
                <a:cubicBezTo>
                  <a:pt x="4749453" y="704398"/>
                  <a:pt x="4882394" y="674193"/>
                  <a:pt x="4762848" y="696191"/>
                </a:cubicBezTo>
                <a:cubicBezTo>
                  <a:pt x="4643302" y="718189"/>
                  <a:pt x="4330921" y="619779"/>
                  <a:pt x="4001247" y="696191"/>
                </a:cubicBezTo>
                <a:cubicBezTo>
                  <a:pt x="3671573" y="772603"/>
                  <a:pt x="3747467" y="657569"/>
                  <a:pt x="3626130" y="696191"/>
                </a:cubicBezTo>
                <a:cubicBezTo>
                  <a:pt x="3504793" y="734813"/>
                  <a:pt x="3126178" y="622396"/>
                  <a:pt x="2961150" y="696191"/>
                </a:cubicBezTo>
                <a:cubicBezTo>
                  <a:pt x="2796122" y="769986"/>
                  <a:pt x="2718084" y="679978"/>
                  <a:pt x="2586033" y="696191"/>
                </a:cubicBezTo>
                <a:cubicBezTo>
                  <a:pt x="2453982" y="712404"/>
                  <a:pt x="2098504" y="694074"/>
                  <a:pt x="1921053" y="696191"/>
                </a:cubicBezTo>
                <a:cubicBezTo>
                  <a:pt x="1743602" y="698308"/>
                  <a:pt x="1563358" y="643183"/>
                  <a:pt x="1352694" y="696191"/>
                </a:cubicBezTo>
                <a:cubicBezTo>
                  <a:pt x="1142030" y="749199"/>
                  <a:pt x="1187844" y="673472"/>
                  <a:pt x="1074198" y="696191"/>
                </a:cubicBezTo>
                <a:cubicBezTo>
                  <a:pt x="960552" y="718910"/>
                  <a:pt x="414654" y="642841"/>
                  <a:pt x="0" y="696191"/>
                </a:cubicBezTo>
                <a:cubicBezTo>
                  <a:pt x="-8253" y="529890"/>
                  <a:pt x="34674" y="524660"/>
                  <a:pt x="0" y="355057"/>
                </a:cubicBezTo>
                <a:cubicBezTo>
                  <a:pt x="-34674" y="185454"/>
                  <a:pt x="41449" y="11888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8466822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Impact Label Reversed" pitchFamily="2" charset="0"/>
                <a:ea typeface="Impact Label Reversed" pitchFamily="2" charset="0"/>
              </a:rPr>
              <a:t>What You ARE Studying at GCSE?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043F-EF40-491E-A673-84B68A8E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1216025"/>
            <a:ext cx="5619751" cy="2641600"/>
          </a:xfrm>
          <a:custGeom>
            <a:avLst/>
            <a:gdLst>
              <a:gd name="connsiteX0" fmla="*/ 0 w 5619751"/>
              <a:gd name="connsiteY0" fmla="*/ 0 h 2641600"/>
              <a:gd name="connsiteX1" fmla="*/ 618173 w 5619751"/>
              <a:gd name="connsiteY1" fmla="*/ 0 h 2641600"/>
              <a:gd name="connsiteX2" fmla="*/ 1067753 w 5619751"/>
              <a:gd name="connsiteY2" fmla="*/ 0 h 2641600"/>
              <a:gd name="connsiteX3" fmla="*/ 1461135 w 5619751"/>
              <a:gd name="connsiteY3" fmla="*/ 0 h 2641600"/>
              <a:gd name="connsiteX4" fmla="*/ 1854518 w 5619751"/>
              <a:gd name="connsiteY4" fmla="*/ 0 h 2641600"/>
              <a:gd name="connsiteX5" fmla="*/ 2360295 w 5619751"/>
              <a:gd name="connsiteY5" fmla="*/ 0 h 2641600"/>
              <a:gd name="connsiteX6" fmla="*/ 2753678 w 5619751"/>
              <a:gd name="connsiteY6" fmla="*/ 0 h 2641600"/>
              <a:gd name="connsiteX7" fmla="*/ 3371851 w 5619751"/>
              <a:gd name="connsiteY7" fmla="*/ 0 h 2641600"/>
              <a:gd name="connsiteX8" fmla="*/ 3990023 w 5619751"/>
              <a:gd name="connsiteY8" fmla="*/ 0 h 2641600"/>
              <a:gd name="connsiteX9" fmla="*/ 4608196 w 5619751"/>
              <a:gd name="connsiteY9" fmla="*/ 0 h 2641600"/>
              <a:gd name="connsiteX10" fmla="*/ 5001578 w 5619751"/>
              <a:gd name="connsiteY10" fmla="*/ 0 h 2641600"/>
              <a:gd name="connsiteX11" fmla="*/ 5619751 w 5619751"/>
              <a:gd name="connsiteY11" fmla="*/ 0 h 2641600"/>
              <a:gd name="connsiteX12" fmla="*/ 5619751 w 5619751"/>
              <a:gd name="connsiteY12" fmla="*/ 554736 h 2641600"/>
              <a:gd name="connsiteX13" fmla="*/ 5619751 w 5619751"/>
              <a:gd name="connsiteY13" fmla="*/ 1135888 h 2641600"/>
              <a:gd name="connsiteX14" fmla="*/ 5619751 w 5619751"/>
              <a:gd name="connsiteY14" fmla="*/ 1611376 h 2641600"/>
              <a:gd name="connsiteX15" fmla="*/ 5619751 w 5619751"/>
              <a:gd name="connsiteY15" fmla="*/ 2060448 h 2641600"/>
              <a:gd name="connsiteX16" fmla="*/ 5619751 w 5619751"/>
              <a:gd name="connsiteY16" fmla="*/ 2641600 h 2641600"/>
              <a:gd name="connsiteX17" fmla="*/ 5057776 w 5619751"/>
              <a:gd name="connsiteY17" fmla="*/ 2641600 h 2641600"/>
              <a:gd name="connsiteX18" fmla="*/ 4495801 w 5619751"/>
              <a:gd name="connsiteY18" fmla="*/ 2641600 h 2641600"/>
              <a:gd name="connsiteX19" fmla="*/ 3933826 w 5619751"/>
              <a:gd name="connsiteY19" fmla="*/ 2641600 h 2641600"/>
              <a:gd name="connsiteX20" fmla="*/ 3540443 w 5619751"/>
              <a:gd name="connsiteY20" fmla="*/ 2641600 h 2641600"/>
              <a:gd name="connsiteX21" fmla="*/ 2978468 w 5619751"/>
              <a:gd name="connsiteY21" fmla="*/ 2641600 h 2641600"/>
              <a:gd name="connsiteX22" fmla="*/ 2416493 w 5619751"/>
              <a:gd name="connsiteY22" fmla="*/ 2641600 h 2641600"/>
              <a:gd name="connsiteX23" fmla="*/ 1966913 w 5619751"/>
              <a:gd name="connsiteY23" fmla="*/ 2641600 h 2641600"/>
              <a:gd name="connsiteX24" fmla="*/ 1573530 w 5619751"/>
              <a:gd name="connsiteY24" fmla="*/ 2641600 h 2641600"/>
              <a:gd name="connsiteX25" fmla="*/ 899160 w 5619751"/>
              <a:gd name="connsiteY25" fmla="*/ 2641600 h 2641600"/>
              <a:gd name="connsiteX26" fmla="*/ 0 w 5619751"/>
              <a:gd name="connsiteY26" fmla="*/ 2641600 h 2641600"/>
              <a:gd name="connsiteX27" fmla="*/ 0 w 5619751"/>
              <a:gd name="connsiteY27" fmla="*/ 2139696 h 2641600"/>
              <a:gd name="connsiteX28" fmla="*/ 0 w 5619751"/>
              <a:gd name="connsiteY28" fmla="*/ 1558544 h 2641600"/>
              <a:gd name="connsiteX29" fmla="*/ 0 w 5619751"/>
              <a:gd name="connsiteY29" fmla="*/ 1030224 h 2641600"/>
              <a:gd name="connsiteX30" fmla="*/ 0 w 5619751"/>
              <a:gd name="connsiteY30" fmla="*/ 501904 h 2641600"/>
              <a:gd name="connsiteX31" fmla="*/ 0 w 5619751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1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93929" y="4080"/>
                  <a:pt x="1461135" y="0"/>
                </a:cubicBezTo>
                <a:cubicBezTo>
                  <a:pt x="1628341" y="-4080"/>
                  <a:pt x="1730626" y="18113"/>
                  <a:pt x="1854518" y="0"/>
                </a:cubicBezTo>
                <a:cubicBezTo>
                  <a:pt x="1978410" y="-18113"/>
                  <a:pt x="2108538" y="29960"/>
                  <a:pt x="2360295" y="0"/>
                </a:cubicBezTo>
                <a:cubicBezTo>
                  <a:pt x="2612052" y="-29960"/>
                  <a:pt x="2665948" y="17520"/>
                  <a:pt x="2753678" y="0"/>
                </a:cubicBezTo>
                <a:cubicBezTo>
                  <a:pt x="2841408" y="-17520"/>
                  <a:pt x="3087664" y="66721"/>
                  <a:pt x="3371851" y="0"/>
                </a:cubicBezTo>
                <a:cubicBezTo>
                  <a:pt x="3656038" y="-66721"/>
                  <a:pt x="3718248" y="37340"/>
                  <a:pt x="3990023" y="0"/>
                </a:cubicBezTo>
                <a:cubicBezTo>
                  <a:pt x="4261798" y="-37340"/>
                  <a:pt x="4343532" y="39390"/>
                  <a:pt x="4608196" y="0"/>
                </a:cubicBezTo>
                <a:cubicBezTo>
                  <a:pt x="4872860" y="-39390"/>
                  <a:pt x="4824871" y="29411"/>
                  <a:pt x="5001578" y="0"/>
                </a:cubicBezTo>
                <a:cubicBezTo>
                  <a:pt x="5178285" y="-29411"/>
                  <a:pt x="5464710" y="13968"/>
                  <a:pt x="5619751" y="0"/>
                </a:cubicBezTo>
                <a:cubicBezTo>
                  <a:pt x="5660244" y="134338"/>
                  <a:pt x="5578013" y="443627"/>
                  <a:pt x="5619751" y="554736"/>
                </a:cubicBezTo>
                <a:cubicBezTo>
                  <a:pt x="5661489" y="665845"/>
                  <a:pt x="5574807" y="921400"/>
                  <a:pt x="5619751" y="1135888"/>
                </a:cubicBezTo>
                <a:cubicBezTo>
                  <a:pt x="5664695" y="1350376"/>
                  <a:pt x="5597598" y="1503654"/>
                  <a:pt x="5619751" y="1611376"/>
                </a:cubicBezTo>
                <a:cubicBezTo>
                  <a:pt x="5641904" y="1719098"/>
                  <a:pt x="5583548" y="1870426"/>
                  <a:pt x="5619751" y="2060448"/>
                </a:cubicBezTo>
                <a:cubicBezTo>
                  <a:pt x="5655954" y="2250470"/>
                  <a:pt x="5566558" y="2514277"/>
                  <a:pt x="5619751" y="2641600"/>
                </a:cubicBezTo>
                <a:cubicBezTo>
                  <a:pt x="5341718" y="2691579"/>
                  <a:pt x="5212963" y="2637685"/>
                  <a:pt x="5057776" y="2641600"/>
                </a:cubicBezTo>
                <a:cubicBezTo>
                  <a:pt x="4902589" y="2645515"/>
                  <a:pt x="4773942" y="2611508"/>
                  <a:pt x="4495801" y="2641600"/>
                </a:cubicBezTo>
                <a:cubicBezTo>
                  <a:pt x="4217661" y="2671692"/>
                  <a:pt x="4123287" y="2636800"/>
                  <a:pt x="3933826" y="2641600"/>
                </a:cubicBezTo>
                <a:cubicBezTo>
                  <a:pt x="3744365" y="2646400"/>
                  <a:pt x="3699175" y="2611768"/>
                  <a:pt x="3540443" y="2641600"/>
                </a:cubicBezTo>
                <a:cubicBezTo>
                  <a:pt x="3381711" y="2671432"/>
                  <a:pt x="3194664" y="2623240"/>
                  <a:pt x="2978468" y="2641600"/>
                </a:cubicBezTo>
                <a:cubicBezTo>
                  <a:pt x="2762273" y="2659960"/>
                  <a:pt x="2622651" y="2595308"/>
                  <a:pt x="2416493" y="2641600"/>
                </a:cubicBezTo>
                <a:cubicBezTo>
                  <a:pt x="2210335" y="2687892"/>
                  <a:pt x="2171296" y="2611654"/>
                  <a:pt x="1966913" y="2641600"/>
                </a:cubicBezTo>
                <a:cubicBezTo>
                  <a:pt x="1762530" y="2671546"/>
                  <a:pt x="1682278" y="2639302"/>
                  <a:pt x="1573530" y="2641600"/>
                </a:cubicBezTo>
                <a:cubicBezTo>
                  <a:pt x="1464782" y="2643898"/>
                  <a:pt x="1063905" y="2597951"/>
                  <a:pt x="899160" y="2641600"/>
                </a:cubicBezTo>
                <a:cubicBezTo>
                  <a:pt x="734415" y="2685249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1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6710" y="16613"/>
                  <a:pt x="1461135" y="0"/>
                </a:cubicBezTo>
                <a:cubicBezTo>
                  <a:pt x="1715560" y="-16613"/>
                  <a:pt x="1782643" y="61547"/>
                  <a:pt x="2023110" y="0"/>
                </a:cubicBezTo>
                <a:cubicBezTo>
                  <a:pt x="2263577" y="-61547"/>
                  <a:pt x="2262890" y="12435"/>
                  <a:pt x="2416493" y="0"/>
                </a:cubicBezTo>
                <a:cubicBezTo>
                  <a:pt x="2570096" y="-12435"/>
                  <a:pt x="2619142" y="40213"/>
                  <a:pt x="2809876" y="0"/>
                </a:cubicBezTo>
                <a:cubicBezTo>
                  <a:pt x="3000610" y="-40213"/>
                  <a:pt x="3009361" y="8291"/>
                  <a:pt x="3203258" y="0"/>
                </a:cubicBezTo>
                <a:cubicBezTo>
                  <a:pt x="3397155" y="-8291"/>
                  <a:pt x="3517316" y="14834"/>
                  <a:pt x="3765233" y="0"/>
                </a:cubicBezTo>
                <a:cubicBezTo>
                  <a:pt x="4013150" y="-14834"/>
                  <a:pt x="4037826" y="22403"/>
                  <a:pt x="4214813" y="0"/>
                </a:cubicBezTo>
                <a:cubicBezTo>
                  <a:pt x="4391800" y="-22403"/>
                  <a:pt x="4563468" y="79909"/>
                  <a:pt x="4889183" y="0"/>
                </a:cubicBezTo>
                <a:cubicBezTo>
                  <a:pt x="5214898" y="-79909"/>
                  <a:pt x="5301129" y="45269"/>
                  <a:pt x="5619751" y="0"/>
                </a:cubicBezTo>
                <a:cubicBezTo>
                  <a:pt x="5679996" y="205968"/>
                  <a:pt x="5612396" y="418156"/>
                  <a:pt x="5619751" y="528320"/>
                </a:cubicBezTo>
                <a:cubicBezTo>
                  <a:pt x="5627106" y="638484"/>
                  <a:pt x="5554512" y="858032"/>
                  <a:pt x="5619751" y="1109472"/>
                </a:cubicBezTo>
                <a:cubicBezTo>
                  <a:pt x="5684990" y="1360912"/>
                  <a:pt x="5592651" y="1459880"/>
                  <a:pt x="5619751" y="1690624"/>
                </a:cubicBezTo>
                <a:cubicBezTo>
                  <a:pt x="5646851" y="1921368"/>
                  <a:pt x="5602815" y="1948420"/>
                  <a:pt x="5619751" y="2166112"/>
                </a:cubicBezTo>
                <a:cubicBezTo>
                  <a:pt x="5636687" y="2383804"/>
                  <a:pt x="5579370" y="2480562"/>
                  <a:pt x="5619751" y="2641600"/>
                </a:cubicBezTo>
                <a:cubicBezTo>
                  <a:pt x="5457827" y="2675607"/>
                  <a:pt x="5353087" y="2629001"/>
                  <a:pt x="5226368" y="2641600"/>
                </a:cubicBezTo>
                <a:cubicBezTo>
                  <a:pt x="5099649" y="2654199"/>
                  <a:pt x="4756495" y="2635636"/>
                  <a:pt x="4608196" y="2641600"/>
                </a:cubicBezTo>
                <a:cubicBezTo>
                  <a:pt x="4459897" y="2647564"/>
                  <a:pt x="4337024" y="2607850"/>
                  <a:pt x="4214813" y="2641600"/>
                </a:cubicBezTo>
                <a:cubicBezTo>
                  <a:pt x="4092602" y="2675350"/>
                  <a:pt x="3948041" y="2629483"/>
                  <a:pt x="3765233" y="2641600"/>
                </a:cubicBezTo>
                <a:cubicBezTo>
                  <a:pt x="3582425" y="2653717"/>
                  <a:pt x="3472400" y="2625758"/>
                  <a:pt x="3315653" y="2641600"/>
                </a:cubicBezTo>
                <a:cubicBezTo>
                  <a:pt x="3158906" y="2657442"/>
                  <a:pt x="3113687" y="2623709"/>
                  <a:pt x="2922271" y="2641600"/>
                </a:cubicBezTo>
                <a:cubicBezTo>
                  <a:pt x="2730855" y="2659491"/>
                  <a:pt x="2633289" y="2614150"/>
                  <a:pt x="2360295" y="2641600"/>
                </a:cubicBezTo>
                <a:cubicBezTo>
                  <a:pt x="2087301" y="2669050"/>
                  <a:pt x="1909841" y="2578513"/>
                  <a:pt x="1742123" y="2641600"/>
                </a:cubicBezTo>
                <a:cubicBezTo>
                  <a:pt x="1574405" y="2704687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b="1" u="sng" dirty="0">
                <a:effectLst/>
                <a:latin typeface="Impact Label Reversed" pitchFamily="2" charset="0"/>
                <a:ea typeface="Impact Label Reversed" pitchFamily="2" charset="0"/>
              </a:rPr>
              <a:t>History GCSE </a:t>
            </a:r>
          </a:p>
          <a:p>
            <a:pPr marL="0" indent="0">
              <a:buNone/>
            </a:pPr>
            <a:r>
              <a:rPr lang="en-GB" sz="2400" b="1" dirty="0">
                <a:effectLst/>
                <a:latin typeface="Impact Label Reversed" pitchFamily="2" charset="0"/>
                <a:ea typeface="Impact Label Reversed" pitchFamily="2" charset="0"/>
              </a:rPr>
              <a:t>Edexcel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Impact Label Reversed" pitchFamily="2" charset="0"/>
                <a:ea typeface="Impact Label Reversed" pitchFamily="2" charset="0"/>
              </a:rPr>
              <a:t>Weimar and Nazi Germany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Impact Label Reversed" pitchFamily="2" charset="0"/>
                <a:ea typeface="Impact Label Reversed" pitchFamily="2" charset="0"/>
              </a:rPr>
              <a:t>Cold War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Impact Label Reversed" pitchFamily="2" charset="0"/>
                <a:ea typeface="Impact Label Reversed" pitchFamily="2" charset="0"/>
              </a:rPr>
              <a:t>Medicine Through Time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Impact Label Reversed" pitchFamily="2" charset="0"/>
                <a:ea typeface="Impact Label Reversed" pitchFamily="2" charset="0"/>
              </a:rPr>
              <a:t>Elizabeth I</a:t>
            </a: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6BB8E-6D5B-4DC6-9503-4C007D574B6A}"/>
              </a:ext>
            </a:extLst>
          </p:cNvPr>
          <p:cNvSpPr txBox="1">
            <a:spLocks/>
          </p:cNvSpPr>
          <p:nvPr/>
        </p:nvSpPr>
        <p:spPr>
          <a:xfrm>
            <a:off x="6476999" y="1216025"/>
            <a:ext cx="5619751" cy="2641600"/>
          </a:xfrm>
          <a:custGeom>
            <a:avLst/>
            <a:gdLst>
              <a:gd name="connsiteX0" fmla="*/ 0 w 5619751"/>
              <a:gd name="connsiteY0" fmla="*/ 0 h 2641600"/>
              <a:gd name="connsiteX1" fmla="*/ 618173 w 5619751"/>
              <a:gd name="connsiteY1" fmla="*/ 0 h 2641600"/>
              <a:gd name="connsiteX2" fmla="*/ 1067753 w 5619751"/>
              <a:gd name="connsiteY2" fmla="*/ 0 h 2641600"/>
              <a:gd name="connsiteX3" fmla="*/ 1461135 w 5619751"/>
              <a:gd name="connsiteY3" fmla="*/ 0 h 2641600"/>
              <a:gd name="connsiteX4" fmla="*/ 1854518 w 5619751"/>
              <a:gd name="connsiteY4" fmla="*/ 0 h 2641600"/>
              <a:gd name="connsiteX5" fmla="*/ 2360295 w 5619751"/>
              <a:gd name="connsiteY5" fmla="*/ 0 h 2641600"/>
              <a:gd name="connsiteX6" fmla="*/ 2753678 w 5619751"/>
              <a:gd name="connsiteY6" fmla="*/ 0 h 2641600"/>
              <a:gd name="connsiteX7" fmla="*/ 3371851 w 5619751"/>
              <a:gd name="connsiteY7" fmla="*/ 0 h 2641600"/>
              <a:gd name="connsiteX8" fmla="*/ 3990023 w 5619751"/>
              <a:gd name="connsiteY8" fmla="*/ 0 h 2641600"/>
              <a:gd name="connsiteX9" fmla="*/ 4608196 w 5619751"/>
              <a:gd name="connsiteY9" fmla="*/ 0 h 2641600"/>
              <a:gd name="connsiteX10" fmla="*/ 5001578 w 5619751"/>
              <a:gd name="connsiteY10" fmla="*/ 0 h 2641600"/>
              <a:gd name="connsiteX11" fmla="*/ 5619751 w 5619751"/>
              <a:gd name="connsiteY11" fmla="*/ 0 h 2641600"/>
              <a:gd name="connsiteX12" fmla="*/ 5619751 w 5619751"/>
              <a:gd name="connsiteY12" fmla="*/ 554736 h 2641600"/>
              <a:gd name="connsiteX13" fmla="*/ 5619751 w 5619751"/>
              <a:gd name="connsiteY13" fmla="*/ 1135888 h 2641600"/>
              <a:gd name="connsiteX14" fmla="*/ 5619751 w 5619751"/>
              <a:gd name="connsiteY14" fmla="*/ 1611376 h 2641600"/>
              <a:gd name="connsiteX15" fmla="*/ 5619751 w 5619751"/>
              <a:gd name="connsiteY15" fmla="*/ 2060448 h 2641600"/>
              <a:gd name="connsiteX16" fmla="*/ 5619751 w 5619751"/>
              <a:gd name="connsiteY16" fmla="*/ 2641600 h 2641600"/>
              <a:gd name="connsiteX17" fmla="*/ 5057776 w 5619751"/>
              <a:gd name="connsiteY17" fmla="*/ 2641600 h 2641600"/>
              <a:gd name="connsiteX18" fmla="*/ 4495801 w 5619751"/>
              <a:gd name="connsiteY18" fmla="*/ 2641600 h 2641600"/>
              <a:gd name="connsiteX19" fmla="*/ 3933826 w 5619751"/>
              <a:gd name="connsiteY19" fmla="*/ 2641600 h 2641600"/>
              <a:gd name="connsiteX20" fmla="*/ 3540443 w 5619751"/>
              <a:gd name="connsiteY20" fmla="*/ 2641600 h 2641600"/>
              <a:gd name="connsiteX21" fmla="*/ 2978468 w 5619751"/>
              <a:gd name="connsiteY21" fmla="*/ 2641600 h 2641600"/>
              <a:gd name="connsiteX22" fmla="*/ 2416493 w 5619751"/>
              <a:gd name="connsiteY22" fmla="*/ 2641600 h 2641600"/>
              <a:gd name="connsiteX23" fmla="*/ 1966913 w 5619751"/>
              <a:gd name="connsiteY23" fmla="*/ 2641600 h 2641600"/>
              <a:gd name="connsiteX24" fmla="*/ 1573530 w 5619751"/>
              <a:gd name="connsiteY24" fmla="*/ 2641600 h 2641600"/>
              <a:gd name="connsiteX25" fmla="*/ 899160 w 5619751"/>
              <a:gd name="connsiteY25" fmla="*/ 2641600 h 2641600"/>
              <a:gd name="connsiteX26" fmla="*/ 0 w 5619751"/>
              <a:gd name="connsiteY26" fmla="*/ 2641600 h 2641600"/>
              <a:gd name="connsiteX27" fmla="*/ 0 w 5619751"/>
              <a:gd name="connsiteY27" fmla="*/ 2139696 h 2641600"/>
              <a:gd name="connsiteX28" fmla="*/ 0 w 5619751"/>
              <a:gd name="connsiteY28" fmla="*/ 1558544 h 2641600"/>
              <a:gd name="connsiteX29" fmla="*/ 0 w 5619751"/>
              <a:gd name="connsiteY29" fmla="*/ 1030224 h 2641600"/>
              <a:gd name="connsiteX30" fmla="*/ 0 w 5619751"/>
              <a:gd name="connsiteY30" fmla="*/ 501904 h 2641600"/>
              <a:gd name="connsiteX31" fmla="*/ 0 w 5619751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1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93929" y="4080"/>
                  <a:pt x="1461135" y="0"/>
                </a:cubicBezTo>
                <a:cubicBezTo>
                  <a:pt x="1628341" y="-4080"/>
                  <a:pt x="1730626" y="18113"/>
                  <a:pt x="1854518" y="0"/>
                </a:cubicBezTo>
                <a:cubicBezTo>
                  <a:pt x="1978410" y="-18113"/>
                  <a:pt x="2108538" y="29960"/>
                  <a:pt x="2360295" y="0"/>
                </a:cubicBezTo>
                <a:cubicBezTo>
                  <a:pt x="2612052" y="-29960"/>
                  <a:pt x="2665948" y="17520"/>
                  <a:pt x="2753678" y="0"/>
                </a:cubicBezTo>
                <a:cubicBezTo>
                  <a:pt x="2841408" y="-17520"/>
                  <a:pt x="3087664" y="66721"/>
                  <a:pt x="3371851" y="0"/>
                </a:cubicBezTo>
                <a:cubicBezTo>
                  <a:pt x="3656038" y="-66721"/>
                  <a:pt x="3718248" y="37340"/>
                  <a:pt x="3990023" y="0"/>
                </a:cubicBezTo>
                <a:cubicBezTo>
                  <a:pt x="4261798" y="-37340"/>
                  <a:pt x="4343532" y="39390"/>
                  <a:pt x="4608196" y="0"/>
                </a:cubicBezTo>
                <a:cubicBezTo>
                  <a:pt x="4872860" y="-39390"/>
                  <a:pt x="4824871" y="29411"/>
                  <a:pt x="5001578" y="0"/>
                </a:cubicBezTo>
                <a:cubicBezTo>
                  <a:pt x="5178285" y="-29411"/>
                  <a:pt x="5464710" y="13968"/>
                  <a:pt x="5619751" y="0"/>
                </a:cubicBezTo>
                <a:cubicBezTo>
                  <a:pt x="5660244" y="134338"/>
                  <a:pt x="5578013" y="443627"/>
                  <a:pt x="5619751" y="554736"/>
                </a:cubicBezTo>
                <a:cubicBezTo>
                  <a:pt x="5661489" y="665845"/>
                  <a:pt x="5574807" y="921400"/>
                  <a:pt x="5619751" y="1135888"/>
                </a:cubicBezTo>
                <a:cubicBezTo>
                  <a:pt x="5664695" y="1350376"/>
                  <a:pt x="5597598" y="1503654"/>
                  <a:pt x="5619751" y="1611376"/>
                </a:cubicBezTo>
                <a:cubicBezTo>
                  <a:pt x="5641904" y="1719098"/>
                  <a:pt x="5583548" y="1870426"/>
                  <a:pt x="5619751" y="2060448"/>
                </a:cubicBezTo>
                <a:cubicBezTo>
                  <a:pt x="5655954" y="2250470"/>
                  <a:pt x="5566558" y="2514277"/>
                  <a:pt x="5619751" y="2641600"/>
                </a:cubicBezTo>
                <a:cubicBezTo>
                  <a:pt x="5341718" y="2691579"/>
                  <a:pt x="5212963" y="2637685"/>
                  <a:pt x="5057776" y="2641600"/>
                </a:cubicBezTo>
                <a:cubicBezTo>
                  <a:pt x="4902589" y="2645515"/>
                  <a:pt x="4773942" y="2611508"/>
                  <a:pt x="4495801" y="2641600"/>
                </a:cubicBezTo>
                <a:cubicBezTo>
                  <a:pt x="4217661" y="2671692"/>
                  <a:pt x="4123287" y="2636800"/>
                  <a:pt x="3933826" y="2641600"/>
                </a:cubicBezTo>
                <a:cubicBezTo>
                  <a:pt x="3744365" y="2646400"/>
                  <a:pt x="3699175" y="2611768"/>
                  <a:pt x="3540443" y="2641600"/>
                </a:cubicBezTo>
                <a:cubicBezTo>
                  <a:pt x="3381711" y="2671432"/>
                  <a:pt x="3194664" y="2623240"/>
                  <a:pt x="2978468" y="2641600"/>
                </a:cubicBezTo>
                <a:cubicBezTo>
                  <a:pt x="2762273" y="2659960"/>
                  <a:pt x="2622651" y="2595308"/>
                  <a:pt x="2416493" y="2641600"/>
                </a:cubicBezTo>
                <a:cubicBezTo>
                  <a:pt x="2210335" y="2687892"/>
                  <a:pt x="2171296" y="2611654"/>
                  <a:pt x="1966913" y="2641600"/>
                </a:cubicBezTo>
                <a:cubicBezTo>
                  <a:pt x="1762530" y="2671546"/>
                  <a:pt x="1682278" y="2639302"/>
                  <a:pt x="1573530" y="2641600"/>
                </a:cubicBezTo>
                <a:cubicBezTo>
                  <a:pt x="1464782" y="2643898"/>
                  <a:pt x="1063905" y="2597951"/>
                  <a:pt x="899160" y="2641600"/>
                </a:cubicBezTo>
                <a:cubicBezTo>
                  <a:pt x="734415" y="2685249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1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6710" y="16613"/>
                  <a:pt x="1461135" y="0"/>
                </a:cubicBezTo>
                <a:cubicBezTo>
                  <a:pt x="1715560" y="-16613"/>
                  <a:pt x="1782643" y="61547"/>
                  <a:pt x="2023110" y="0"/>
                </a:cubicBezTo>
                <a:cubicBezTo>
                  <a:pt x="2263577" y="-61547"/>
                  <a:pt x="2262890" y="12435"/>
                  <a:pt x="2416493" y="0"/>
                </a:cubicBezTo>
                <a:cubicBezTo>
                  <a:pt x="2570096" y="-12435"/>
                  <a:pt x="2619142" y="40213"/>
                  <a:pt x="2809876" y="0"/>
                </a:cubicBezTo>
                <a:cubicBezTo>
                  <a:pt x="3000610" y="-40213"/>
                  <a:pt x="3009361" y="8291"/>
                  <a:pt x="3203258" y="0"/>
                </a:cubicBezTo>
                <a:cubicBezTo>
                  <a:pt x="3397155" y="-8291"/>
                  <a:pt x="3517316" y="14834"/>
                  <a:pt x="3765233" y="0"/>
                </a:cubicBezTo>
                <a:cubicBezTo>
                  <a:pt x="4013150" y="-14834"/>
                  <a:pt x="4037826" y="22403"/>
                  <a:pt x="4214813" y="0"/>
                </a:cubicBezTo>
                <a:cubicBezTo>
                  <a:pt x="4391800" y="-22403"/>
                  <a:pt x="4563468" y="79909"/>
                  <a:pt x="4889183" y="0"/>
                </a:cubicBezTo>
                <a:cubicBezTo>
                  <a:pt x="5214898" y="-79909"/>
                  <a:pt x="5301129" y="45269"/>
                  <a:pt x="5619751" y="0"/>
                </a:cubicBezTo>
                <a:cubicBezTo>
                  <a:pt x="5679996" y="205968"/>
                  <a:pt x="5612396" y="418156"/>
                  <a:pt x="5619751" y="528320"/>
                </a:cubicBezTo>
                <a:cubicBezTo>
                  <a:pt x="5627106" y="638484"/>
                  <a:pt x="5554512" y="858032"/>
                  <a:pt x="5619751" y="1109472"/>
                </a:cubicBezTo>
                <a:cubicBezTo>
                  <a:pt x="5684990" y="1360912"/>
                  <a:pt x="5592651" y="1459880"/>
                  <a:pt x="5619751" y="1690624"/>
                </a:cubicBezTo>
                <a:cubicBezTo>
                  <a:pt x="5646851" y="1921368"/>
                  <a:pt x="5602815" y="1948420"/>
                  <a:pt x="5619751" y="2166112"/>
                </a:cubicBezTo>
                <a:cubicBezTo>
                  <a:pt x="5636687" y="2383804"/>
                  <a:pt x="5579370" y="2480562"/>
                  <a:pt x="5619751" y="2641600"/>
                </a:cubicBezTo>
                <a:cubicBezTo>
                  <a:pt x="5457827" y="2675607"/>
                  <a:pt x="5353087" y="2629001"/>
                  <a:pt x="5226368" y="2641600"/>
                </a:cubicBezTo>
                <a:cubicBezTo>
                  <a:pt x="5099649" y="2654199"/>
                  <a:pt x="4756495" y="2635636"/>
                  <a:pt x="4608196" y="2641600"/>
                </a:cubicBezTo>
                <a:cubicBezTo>
                  <a:pt x="4459897" y="2647564"/>
                  <a:pt x="4337024" y="2607850"/>
                  <a:pt x="4214813" y="2641600"/>
                </a:cubicBezTo>
                <a:cubicBezTo>
                  <a:pt x="4092602" y="2675350"/>
                  <a:pt x="3948041" y="2629483"/>
                  <a:pt x="3765233" y="2641600"/>
                </a:cubicBezTo>
                <a:cubicBezTo>
                  <a:pt x="3582425" y="2653717"/>
                  <a:pt x="3472400" y="2625758"/>
                  <a:pt x="3315653" y="2641600"/>
                </a:cubicBezTo>
                <a:cubicBezTo>
                  <a:pt x="3158906" y="2657442"/>
                  <a:pt x="3113687" y="2623709"/>
                  <a:pt x="2922271" y="2641600"/>
                </a:cubicBezTo>
                <a:cubicBezTo>
                  <a:pt x="2730855" y="2659491"/>
                  <a:pt x="2633289" y="2614150"/>
                  <a:pt x="2360295" y="2641600"/>
                </a:cubicBezTo>
                <a:cubicBezTo>
                  <a:pt x="2087301" y="2669050"/>
                  <a:pt x="1909841" y="2578513"/>
                  <a:pt x="1742123" y="2641600"/>
                </a:cubicBezTo>
                <a:cubicBezTo>
                  <a:pt x="1574405" y="2704687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Geography GCSE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AQA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Physical: Hazards, Ecosystems &amp; UK Landscapes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Human: Urban issues, Economic World &amp; Resource Management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Skills: Fieldwork &amp; Issue Evaluation.</a:t>
            </a: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76787C-8CBD-4BAE-9E21-56683583853C}"/>
              </a:ext>
            </a:extLst>
          </p:cNvPr>
          <p:cNvSpPr txBox="1">
            <a:spLocks/>
          </p:cNvSpPr>
          <p:nvPr/>
        </p:nvSpPr>
        <p:spPr>
          <a:xfrm>
            <a:off x="95249" y="4025900"/>
            <a:ext cx="5619751" cy="2641600"/>
          </a:xfrm>
          <a:custGeom>
            <a:avLst/>
            <a:gdLst>
              <a:gd name="connsiteX0" fmla="*/ 0 w 5619751"/>
              <a:gd name="connsiteY0" fmla="*/ 0 h 2641600"/>
              <a:gd name="connsiteX1" fmla="*/ 618173 w 5619751"/>
              <a:gd name="connsiteY1" fmla="*/ 0 h 2641600"/>
              <a:gd name="connsiteX2" fmla="*/ 1067753 w 5619751"/>
              <a:gd name="connsiteY2" fmla="*/ 0 h 2641600"/>
              <a:gd name="connsiteX3" fmla="*/ 1461135 w 5619751"/>
              <a:gd name="connsiteY3" fmla="*/ 0 h 2641600"/>
              <a:gd name="connsiteX4" fmla="*/ 1854518 w 5619751"/>
              <a:gd name="connsiteY4" fmla="*/ 0 h 2641600"/>
              <a:gd name="connsiteX5" fmla="*/ 2360295 w 5619751"/>
              <a:gd name="connsiteY5" fmla="*/ 0 h 2641600"/>
              <a:gd name="connsiteX6" fmla="*/ 2753678 w 5619751"/>
              <a:gd name="connsiteY6" fmla="*/ 0 h 2641600"/>
              <a:gd name="connsiteX7" fmla="*/ 3371851 w 5619751"/>
              <a:gd name="connsiteY7" fmla="*/ 0 h 2641600"/>
              <a:gd name="connsiteX8" fmla="*/ 3990023 w 5619751"/>
              <a:gd name="connsiteY8" fmla="*/ 0 h 2641600"/>
              <a:gd name="connsiteX9" fmla="*/ 4608196 w 5619751"/>
              <a:gd name="connsiteY9" fmla="*/ 0 h 2641600"/>
              <a:gd name="connsiteX10" fmla="*/ 5001578 w 5619751"/>
              <a:gd name="connsiteY10" fmla="*/ 0 h 2641600"/>
              <a:gd name="connsiteX11" fmla="*/ 5619751 w 5619751"/>
              <a:gd name="connsiteY11" fmla="*/ 0 h 2641600"/>
              <a:gd name="connsiteX12" fmla="*/ 5619751 w 5619751"/>
              <a:gd name="connsiteY12" fmla="*/ 554736 h 2641600"/>
              <a:gd name="connsiteX13" fmla="*/ 5619751 w 5619751"/>
              <a:gd name="connsiteY13" fmla="*/ 1135888 h 2641600"/>
              <a:gd name="connsiteX14" fmla="*/ 5619751 w 5619751"/>
              <a:gd name="connsiteY14" fmla="*/ 1611376 h 2641600"/>
              <a:gd name="connsiteX15" fmla="*/ 5619751 w 5619751"/>
              <a:gd name="connsiteY15" fmla="*/ 2060448 h 2641600"/>
              <a:gd name="connsiteX16" fmla="*/ 5619751 w 5619751"/>
              <a:gd name="connsiteY16" fmla="*/ 2641600 h 2641600"/>
              <a:gd name="connsiteX17" fmla="*/ 5057776 w 5619751"/>
              <a:gd name="connsiteY17" fmla="*/ 2641600 h 2641600"/>
              <a:gd name="connsiteX18" fmla="*/ 4495801 w 5619751"/>
              <a:gd name="connsiteY18" fmla="*/ 2641600 h 2641600"/>
              <a:gd name="connsiteX19" fmla="*/ 3933826 w 5619751"/>
              <a:gd name="connsiteY19" fmla="*/ 2641600 h 2641600"/>
              <a:gd name="connsiteX20" fmla="*/ 3540443 w 5619751"/>
              <a:gd name="connsiteY20" fmla="*/ 2641600 h 2641600"/>
              <a:gd name="connsiteX21" fmla="*/ 2978468 w 5619751"/>
              <a:gd name="connsiteY21" fmla="*/ 2641600 h 2641600"/>
              <a:gd name="connsiteX22" fmla="*/ 2416493 w 5619751"/>
              <a:gd name="connsiteY22" fmla="*/ 2641600 h 2641600"/>
              <a:gd name="connsiteX23" fmla="*/ 1966913 w 5619751"/>
              <a:gd name="connsiteY23" fmla="*/ 2641600 h 2641600"/>
              <a:gd name="connsiteX24" fmla="*/ 1573530 w 5619751"/>
              <a:gd name="connsiteY24" fmla="*/ 2641600 h 2641600"/>
              <a:gd name="connsiteX25" fmla="*/ 899160 w 5619751"/>
              <a:gd name="connsiteY25" fmla="*/ 2641600 h 2641600"/>
              <a:gd name="connsiteX26" fmla="*/ 0 w 5619751"/>
              <a:gd name="connsiteY26" fmla="*/ 2641600 h 2641600"/>
              <a:gd name="connsiteX27" fmla="*/ 0 w 5619751"/>
              <a:gd name="connsiteY27" fmla="*/ 2139696 h 2641600"/>
              <a:gd name="connsiteX28" fmla="*/ 0 w 5619751"/>
              <a:gd name="connsiteY28" fmla="*/ 1558544 h 2641600"/>
              <a:gd name="connsiteX29" fmla="*/ 0 w 5619751"/>
              <a:gd name="connsiteY29" fmla="*/ 1030224 h 2641600"/>
              <a:gd name="connsiteX30" fmla="*/ 0 w 5619751"/>
              <a:gd name="connsiteY30" fmla="*/ 501904 h 2641600"/>
              <a:gd name="connsiteX31" fmla="*/ 0 w 5619751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1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93929" y="4080"/>
                  <a:pt x="1461135" y="0"/>
                </a:cubicBezTo>
                <a:cubicBezTo>
                  <a:pt x="1628341" y="-4080"/>
                  <a:pt x="1730626" y="18113"/>
                  <a:pt x="1854518" y="0"/>
                </a:cubicBezTo>
                <a:cubicBezTo>
                  <a:pt x="1978410" y="-18113"/>
                  <a:pt x="2108538" y="29960"/>
                  <a:pt x="2360295" y="0"/>
                </a:cubicBezTo>
                <a:cubicBezTo>
                  <a:pt x="2612052" y="-29960"/>
                  <a:pt x="2665948" y="17520"/>
                  <a:pt x="2753678" y="0"/>
                </a:cubicBezTo>
                <a:cubicBezTo>
                  <a:pt x="2841408" y="-17520"/>
                  <a:pt x="3087664" y="66721"/>
                  <a:pt x="3371851" y="0"/>
                </a:cubicBezTo>
                <a:cubicBezTo>
                  <a:pt x="3656038" y="-66721"/>
                  <a:pt x="3718248" y="37340"/>
                  <a:pt x="3990023" y="0"/>
                </a:cubicBezTo>
                <a:cubicBezTo>
                  <a:pt x="4261798" y="-37340"/>
                  <a:pt x="4343532" y="39390"/>
                  <a:pt x="4608196" y="0"/>
                </a:cubicBezTo>
                <a:cubicBezTo>
                  <a:pt x="4872860" y="-39390"/>
                  <a:pt x="4824871" y="29411"/>
                  <a:pt x="5001578" y="0"/>
                </a:cubicBezTo>
                <a:cubicBezTo>
                  <a:pt x="5178285" y="-29411"/>
                  <a:pt x="5464710" y="13968"/>
                  <a:pt x="5619751" y="0"/>
                </a:cubicBezTo>
                <a:cubicBezTo>
                  <a:pt x="5660244" y="134338"/>
                  <a:pt x="5578013" y="443627"/>
                  <a:pt x="5619751" y="554736"/>
                </a:cubicBezTo>
                <a:cubicBezTo>
                  <a:pt x="5661489" y="665845"/>
                  <a:pt x="5574807" y="921400"/>
                  <a:pt x="5619751" y="1135888"/>
                </a:cubicBezTo>
                <a:cubicBezTo>
                  <a:pt x="5664695" y="1350376"/>
                  <a:pt x="5597598" y="1503654"/>
                  <a:pt x="5619751" y="1611376"/>
                </a:cubicBezTo>
                <a:cubicBezTo>
                  <a:pt x="5641904" y="1719098"/>
                  <a:pt x="5583548" y="1870426"/>
                  <a:pt x="5619751" y="2060448"/>
                </a:cubicBezTo>
                <a:cubicBezTo>
                  <a:pt x="5655954" y="2250470"/>
                  <a:pt x="5566558" y="2514277"/>
                  <a:pt x="5619751" y="2641600"/>
                </a:cubicBezTo>
                <a:cubicBezTo>
                  <a:pt x="5341718" y="2691579"/>
                  <a:pt x="5212963" y="2637685"/>
                  <a:pt x="5057776" y="2641600"/>
                </a:cubicBezTo>
                <a:cubicBezTo>
                  <a:pt x="4902589" y="2645515"/>
                  <a:pt x="4773942" y="2611508"/>
                  <a:pt x="4495801" y="2641600"/>
                </a:cubicBezTo>
                <a:cubicBezTo>
                  <a:pt x="4217661" y="2671692"/>
                  <a:pt x="4123287" y="2636800"/>
                  <a:pt x="3933826" y="2641600"/>
                </a:cubicBezTo>
                <a:cubicBezTo>
                  <a:pt x="3744365" y="2646400"/>
                  <a:pt x="3699175" y="2611768"/>
                  <a:pt x="3540443" y="2641600"/>
                </a:cubicBezTo>
                <a:cubicBezTo>
                  <a:pt x="3381711" y="2671432"/>
                  <a:pt x="3194664" y="2623240"/>
                  <a:pt x="2978468" y="2641600"/>
                </a:cubicBezTo>
                <a:cubicBezTo>
                  <a:pt x="2762273" y="2659960"/>
                  <a:pt x="2622651" y="2595308"/>
                  <a:pt x="2416493" y="2641600"/>
                </a:cubicBezTo>
                <a:cubicBezTo>
                  <a:pt x="2210335" y="2687892"/>
                  <a:pt x="2171296" y="2611654"/>
                  <a:pt x="1966913" y="2641600"/>
                </a:cubicBezTo>
                <a:cubicBezTo>
                  <a:pt x="1762530" y="2671546"/>
                  <a:pt x="1682278" y="2639302"/>
                  <a:pt x="1573530" y="2641600"/>
                </a:cubicBezTo>
                <a:cubicBezTo>
                  <a:pt x="1464782" y="2643898"/>
                  <a:pt x="1063905" y="2597951"/>
                  <a:pt x="899160" y="2641600"/>
                </a:cubicBezTo>
                <a:cubicBezTo>
                  <a:pt x="734415" y="2685249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1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6710" y="16613"/>
                  <a:pt x="1461135" y="0"/>
                </a:cubicBezTo>
                <a:cubicBezTo>
                  <a:pt x="1715560" y="-16613"/>
                  <a:pt x="1782643" y="61547"/>
                  <a:pt x="2023110" y="0"/>
                </a:cubicBezTo>
                <a:cubicBezTo>
                  <a:pt x="2263577" y="-61547"/>
                  <a:pt x="2262890" y="12435"/>
                  <a:pt x="2416493" y="0"/>
                </a:cubicBezTo>
                <a:cubicBezTo>
                  <a:pt x="2570096" y="-12435"/>
                  <a:pt x="2619142" y="40213"/>
                  <a:pt x="2809876" y="0"/>
                </a:cubicBezTo>
                <a:cubicBezTo>
                  <a:pt x="3000610" y="-40213"/>
                  <a:pt x="3009361" y="8291"/>
                  <a:pt x="3203258" y="0"/>
                </a:cubicBezTo>
                <a:cubicBezTo>
                  <a:pt x="3397155" y="-8291"/>
                  <a:pt x="3517316" y="14834"/>
                  <a:pt x="3765233" y="0"/>
                </a:cubicBezTo>
                <a:cubicBezTo>
                  <a:pt x="4013150" y="-14834"/>
                  <a:pt x="4037826" y="22403"/>
                  <a:pt x="4214813" y="0"/>
                </a:cubicBezTo>
                <a:cubicBezTo>
                  <a:pt x="4391800" y="-22403"/>
                  <a:pt x="4563468" y="79909"/>
                  <a:pt x="4889183" y="0"/>
                </a:cubicBezTo>
                <a:cubicBezTo>
                  <a:pt x="5214898" y="-79909"/>
                  <a:pt x="5301129" y="45269"/>
                  <a:pt x="5619751" y="0"/>
                </a:cubicBezTo>
                <a:cubicBezTo>
                  <a:pt x="5679996" y="205968"/>
                  <a:pt x="5612396" y="418156"/>
                  <a:pt x="5619751" y="528320"/>
                </a:cubicBezTo>
                <a:cubicBezTo>
                  <a:pt x="5627106" y="638484"/>
                  <a:pt x="5554512" y="858032"/>
                  <a:pt x="5619751" y="1109472"/>
                </a:cubicBezTo>
                <a:cubicBezTo>
                  <a:pt x="5684990" y="1360912"/>
                  <a:pt x="5592651" y="1459880"/>
                  <a:pt x="5619751" y="1690624"/>
                </a:cubicBezTo>
                <a:cubicBezTo>
                  <a:pt x="5646851" y="1921368"/>
                  <a:pt x="5602815" y="1948420"/>
                  <a:pt x="5619751" y="2166112"/>
                </a:cubicBezTo>
                <a:cubicBezTo>
                  <a:pt x="5636687" y="2383804"/>
                  <a:pt x="5579370" y="2480562"/>
                  <a:pt x="5619751" y="2641600"/>
                </a:cubicBezTo>
                <a:cubicBezTo>
                  <a:pt x="5457827" y="2675607"/>
                  <a:pt x="5353087" y="2629001"/>
                  <a:pt x="5226368" y="2641600"/>
                </a:cubicBezTo>
                <a:cubicBezTo>
                  <a:pt x="5099649" y="2654199"/>
                  <a:pt x="4756495" y="2635636"/>
                  <a:pt x="4608196" y="2641600"/>
                </a:cubicBezTo>
                <a:cubicBezTo>
                  <a:pt x="4459897" y="2647564"/>
                  <a:pt x="4337024" y="2607850"/>
                  <a:pt x="4214813" y="2641600"/>
                </a:cubicBezTo>
                <a:cubicBezTo>
                  <a:pt x="4092602" y="2675350"/>
                  <a:pt x="3948041" y="2629483"/>
                  <a:pt x="3765233" y="2641600"/>
                </a:cubicBezTo>
                <a:cubicBezTo>
                  <a:pt x="3582425" y="2653717"/>
                  <a:pt x="3472400" y="2625758"/>
                  <a:pt x="3315653" y="2641600"/>
                </a:cubicBezTo>
                <a:cubicBezTo>
                  <a:pt x="3158906" y="2657442"/>
                  <a:pt x="3113687" y="2623709"/>
                  <a:pt x="2922271" y="2641600"/>
                </a:cubicBezTo>
                <a:cubicBezTo>
                  <a:pt x="2730855" y="2659491"/>
                  <a:pt x="2633289" y="2614150"/>
                  <a:pt x="2360295" y="2641600"/>
                </a:cubicBezTo>
                <a:cubicBezTo>
                  <a:pt x="2087301" y="2669050"/>
                  <a:pt x="1909841" y="2578513"/>
                  <a:pt x="1742123" y="2641600"/>
                </a:cubicBezTo>
                <a:cubicBezTo>
                  <a:pt x="1574405" y="2704687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rgbClr val="F1A7D8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RS GCSE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AQA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Buddhism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Christianity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Themes - The Family, Religion &amp; Life, Crime &amp; Punishment &amp; Social Justice.</a:t>
            </a: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15080-3825-489D-B277-EDA32755F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52" y="4025900"/>
            <a:ext cx="2615999" cy="2595562"/>
          </a:xfrm>
          <a:custGeom>
            <a:avLst/>
            <a:gdLst>
              <a:gd name="connsiteX0" fmla="*/ 0 w 2615999"/>
              <a:gd name="connsiteY0" fmla="*/ 0 h 2595562"/>
              <a:gd name="connsiteX1" fmla="*/ 575520 w 2615999"/>
              <a:gd name="connsiteY1" fmla="*/ 0 h 2595562"/>
              <a:gd name="connsiteX2" fmla="*/ 1046400 w 2615999"/>
              <a:gd name="connsiteY2" fmla="*/ 0 h 2595562"/>
              <a:gd name="connsiteX3" fmla="*/ 1517279 w 2615999"/>
              <a:gd name="connsiteY3" fmla="*/ 0 h 2595562"/>
              <a:gd name="connsiteX4" fmla="*/ 2014319 w 2615999"/>
              <a:gd name="connsiteY4" fmla="*/ 0 h 2595562"/>
              <a:gd name="connsiteX5" fmla="*/ 2615999 w 2615999"/>
              <a:gd name="connsiteY5" fmla="*/ 0 h 2595562"/>
              <a:gd name="connsiteX6" fmla="*/ 2615999 w 2615999"/>
              <a:gd name="connsiteY6" fmla="*/ 545068 h 2595562"/>
              <a:gd name="connsiteX7" fmla="*/ 2615999 w 2615999"/>
              <a:gd name="connsiteY7" fmla="*/ 1116092 h 2595562"/>
              <a:gd name="connsiteX8" fmla="*/ 2615999 w 2615999"/>
              <a:gd name="connsiteY8" fmla="*/ 1635204 h 2595562"/>
              <a:gd name="connsiteX9" fmla="*/ 2615999 w 2615999"/>
              <a:gd name="connsiteY9" fmla="*/ 2128361 h 2595562"/>
              <a:gd name="connsiteX10" fmla="*/ 2615999 w 2615999"/>
              <a:gd name="connsiteY10" fmla="*/ 2595562 h 2595562"/>
              <a:gd name="connsiteX11" fmla="*/ 2145119 w 2615999"/>
              <a:gd name="connsiteY11" fmla="*/ 2595562 h 2595562"/>
              <a:gd name="connsiteX12" fmla="*/ 1648079 w 2615999"/>
              <a:gd name="connsiteY12" fmla="*/ 2595562 h 2595562"/>
              <a:gd name="connsiteX13" fmla="*/ 1124880 w 2615999"/>
              <a:gd name="connsiteY13" fmla="*/ 2595562 h 2595562"/>
              <a:gd name="connsiteX14" fmla="*/ 601680 w 2615999"/>
              <a:gd name="connsiteY14" fmla="*/ 2595562 h 2595562"/>
              <a:gd name="connsiteX15" fmla="*/ 0 w 2615999"/>
              <a:gd name="connsiteY15" fmla="*/ 2595562 h 2595562"/>
              <a:gd name="connsiteX16" fmla="*/ 0 w 2615999"/>
              <a:gd name="connsiteY16" fmla="*/ 2050494 h 2595562"/>
              <a:gd name="connsiteX17" fmla="*/ 0 w 2615999"/>
              <a:gd name="connsiteY17" fmla="*/ 1557337 h 2595562"/>
              <a:gd name="connsiteX18" fmla="*/ 0 w 2615999"/>
              <a:gd name="connsiteY18" fmla="*/ 1090136 h 2595562"/>
              <a:gd name="connsiteX19" fmla="*/ 0 w 2615999"/>
              <a:gd name="connsiteY19" fmla="*/ 596979 h 2595562"/>
              <a:gd name="connsiteX20" fmla="*/ 0 w 2615999"/>
              <a:gd name="connsiteY20" fmla="*/ 0 h 25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5999" h="2595562" fill="none" extrusionOk="0">
                <a:moveTo>
                  <a:pt x="0" y="0"/>
                </a:moveTo>
                <a:cubicBezTo>
                  <a:pt x="282197" y="-14957"/>
                  <a:pt x="430179" y="17087"/>
                  <a:pt x="575520" y="0"/>
                </a:cubicBezTo>
                <a:cubicBezTo>
                  <a:pt x="720861" y="-17087"/>
                  <a:pt x="939955" y="20563"/>
                  <a:pt x="1046400" y="0"/>
                </a:cubicBezTo>
                <a:cubicBezTo>
                  <a:pt x="1152845" y="-20563"/>
                  <a:pt x="1369887" y="51887"/>
                  <a:pt x="1517279" y="0"/>
                </a:cubicBezTo>
                <a:cubicBezTo>
                  <a:pt x="1664671" y="-51887"/>
                  <a:pt x="1882165" y="23742"/>
                  <a:pt x="2014319" y="0"/>
                </a:cubicBezTo>
                <a:cubicBezTo>
                  <a:pt x="2146473" y="-23742"/>
                  <a:pt x="2389599" y="21175"/>
                  <a:pt x="2615999" y="0"/>
                </a:cubicBezTo>
                <a:cubicBezTo>
                  <a:pt x="2634792" y="179931"/>
                  <a:pt x="2578032" y="342799"/>
                  <a:pt x="2615999" y="545068"/>
                </a:cubicBezTo>
                <a:cubicBezTo>
                  <a:pt x="2653966" y="747337"/>
                  <a:pt x="2561832" y="849952"/>
                  <a:pt x="2615999" y="1116092"/>
                </a:cubicBezTo>
                <a:cubicBezTo>
                  <a:pt x="2670166" y="1382232"/>
                  <a:pt x="2578249" y="1413440"/>
                  <a:pt x="2615999" y="1635204"/>
                </a:cubicBezTo>
                <a:cubicBezTo>
                  <a:pt x="2653749" y="1856968"/>
                  <a:pt x="2596428" y="2025302"/>
                  <a:pt x="2615999" y="2128361"/>
                </a:cubicBezTo>
                <a:cubicBezTo>
                  <a:pt x="2635570" y="2231420"/>
                  <a:pt x="2585022" y="2481399"/>
                  <a:pt x="2615999" y="2595562"/>
                </a:cubicBezTo>
                <a:cubicBezTo>
                  <a:pt x="2422583" y="2609969"/>
                  <a:pt x="2292683" y="2589871"/>
                  <a:pt x="2145119" y="2595562"/>
                </a:cubicBezTo>
                <a:cubicBezTo>
                  <a:pt x="1997555" y="2601253"/>
                  <a:pt x="1849569" y="2562254"/>
                  <a:pt x="1648079" y="2595562"/>
                </a:cubicBezTo>
                <a:cubicBezTo>
                  <a:pt x="1446589" y="2628870"/>
                  <a:pt x="1384374" y="2557821"/>
                  <a:pt x="1124880" y="2595562"/>
                </a:cubicBezTo>
                <a:cubicBezTo>
                  <a:pt x="865386" y="2633303"/>
                  <a:pt x="792433" y="2565079"/>
                  <a:pt x="601680" y="2595562"/>
                </a:cubicBezTo>
                <a:cubicBezTo>
                  <a:pt x="410927" y="2626045"/>
                  <a:pt x="193952" y="2595229"/>
                  <a:pt x="0" y="2595562"/>
                </a:cubicBezTo>
                <a:cubicBezTo>
                  <a:pt x="-15135" y="2364206"/>
                  <a:pt x="43786" y="2285982"/>
                  <a:pt x="0" y="2050494"/>
                </a:cubicBezTo>
                <a:cubicBezTo>
                  <a:pt x="-43786" y="1815006"/>
                  <a:pt x="16103" y="1680414"/>
                  <a:pt x="0" y="1557337"/>
                </a:cubicBezTo>
                <a:cubicBezTo>
                  <a:pt x="-16103" y="1434260"/>
                  <a:pt x="35631" y="1305791"/>
                  <a:pt x="0" y="1090136"/>
                </a:cubicBezTo>
                <a:cubicBezTo>
                  <a:pt x="-35631" y="874481"/>
                  <a:pt x="46331" y="814663"/>
                  <a:pt x="0" y="596979"/>
                </a:cubicBezTo>
                <a:cubicBezTo>
                  <a:pt x="-46331" y="379295"/>
                  <a:pt x="7009" y="286524"/>
                  <a:pt x="0" y="0"/>
                </a:cubicBezTo>
                <a:close/>
              </a:path>
              <a:path w="2615999" h="2595562" stroke="0" extrusionOk="0">
                <a:moveTo>
                  <a:pt x="0" y="0"/>
                </a:moveTo>
                <a:cubicBezTo>
                  <a:pt x="174956" y="-757"/>
                  <a:pt x="339609" y="23065"/>
                  <a:pt x="444720" y="0"/>
                </a:cubicBezTo>
                <a:cubicBezTo>
                  <a:pt x="549831" y="-23065"/>
                  <a:pt x="833382" y="15582"/>
                  <a:pt x="941760" y="0"/>
                </a:cubicBezTo>
                <a:cubicBezTo>
                  <a:pt x="1050138" y="-15582"/>
                  <a:pt x="1305261" y="15496"/>
                  <a:pt x="1412639" y="0"/>
                </a:cubicBezTo>
                <a:cubicBezTo>
                  <a:pt x="1520017" y="-15496"/>
                  <a:pt x="1699516" y="5781"/>
                  <a:pt x="1883519" y="0"/>
                </a:cubicBezTo>
                <a:cubicBezTo>
                  <a:pt x="2067522" y="-5781"/>
                  <a:pt x="2277252" y="52035"/>
                  <a:pt x="2615999" y="0"/>
                </a:cubicBezTo>
                <a:cubicBezTo>
                  <a:pt x="2682676" y="253072"/>
                  <a:pt x="2592847" y="369739"/>
                  <a:pt x="2615999" y="571024"/>
                </a:cubicBezTo>
                <a:cubicBezTo>
                  <a:pt x="2639151" y="772309"/>
                  <a:pt x="2563365" y="881703"/>
                  <a:pt x="2615999" y="1142047"/>
                </a:cubicBezTo>
                <a:cubicBezTo>
                  <a:pt x="2668633" y="1402391"/>
                  <a:pt x="2605519" y="1473311"/>
                  <a:pt x="2615999" y="1713071"/>
                </a:cubicBezTo>
                <a:cubicBezTo>
                  <a:pt x="2626479" y="1952831"/>
                  <a:pt x="2606420" y="2195229"/>
                  <a:pt x="2615999" y="2595562"/>
                </a:cubicBezTo>
                <a:cubicBezTo>
                  <a:pt x="2388326" y="2620934"/>
                  <a:pt x="2183344" y="2529824"/>
                  <a:pt x="2040479" y="2595562"/>
                </a:cubicBezTo>
                <a:cubicBezTo>
                  <a:pt x="1897614" y="2661300"/>
                  <a:pt x="1804587" y="2548177"/>
                  <a:pt x="1569599" y="2595562"/>
                </a:cubicBezTo>
                <a:cubicBezTo>
                  <a:pt x="1334611" y="2642947"/>
                  <a:pt x="1227685" y="2590923"/>
                  <a:pt x="1020240" y="2595562"/>
                </a:cubicBezTo>
                <a:cubicBezTo>
                  <a:pt x="812795" y="2600201"/>
                  <a:pt x="768695" y="2539587"/>
                  <a:pt x="549360" y="2595562"/>
                </a:cubicBezTo>
                <a:cubicBezTo>
                  <a:pt x="330025" y="2651537"/>
                  <a:pt x="113618" y="2532855"/>
                  <a:pt x="0" y="2595562"/>
                </a:cubicBezTo>
                <a:cubicBezTo>
                  <a:pt x="-34584" y="2379359"/>
                  <a:pt x="67759" y="2215547"/>
                  <a:pt x="0" y="2024538"/>
                </a:cubicBezTo>
                <a:cubicBezTo>
                  <a:pt x="-67759" y="1833529"/>
                  <a:pt x="43111" y="1663017"/>
                  <a:pt x="0" y="1531382"/>
                </a:cubicBezTo>
                <a:cubicBezTo>
                  <a:pt x="-43111" y="1399747"/>
                  <a:pt x="33989" y="1114964"/>
                  <a:pt x="0" y="986314"/>
                </a:cubicBezTo>
                <a:cubicBezTo>
                  <a:pt x="-33989" y="857664"/>
                  <a:pt x="23980" y="650846"/>
                  <a:pt x="0" y="493157"/>
                </a:cubicBezTo>
                <a:cubicBezTo>
                  <a:pt x="-23980" y="335468"/>
                  <a:pt x="46095" y="14722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931352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91C7F-1084-4FA8-BDDE-F16A08F1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4025900"/>
            <a:ext cx="2595561" cy="2595561"/>
          </a:xfrm>
          <a:custGeom>
            <a:avLst/>
            <a:gdLst>
              <a:gd name="connsiteX0" fmla="*/ 0 w 2595561"/>
              <a:gd name="connsiteY0" fmla="*/ 0 h 2595561"/>
              <a:gd name="connsiteX1" fmla="*/ 467201 w 2595561"/>
              <a:gd name="connsiteY1" fmla="*/ 0 h 2595561"/>
              <a:gd name="connsiteX2" fmla="*/ 986313 w 2595561"/>
              <a:gd name="connsiteY2" fmla="*/ 0 h 2595561"/>
              <a:gd name="connsiteX3" fmla="*/ 1479470 w 2595561"/>
              <a:gd name="connsiteY3" fmla="*/ 0 h 2595561"/>
              <a:gd name="connsiteX4" fmla="*/ 1998582 w 2595561"/>
              <a:gd name="connsiteY4" fmla="*/ 0 h 2595561"/>
              <a:gd name="connsiteX5" fmla="*/ 2595561 w 2595561"/>
              <a:gd name="connsiteY5" fmla="*/ 0 h 2595561"/>
              <a:gd name="connsiteX6" fmla="*/ 2595561 w 2595561"/>
              <a:gd name="connsiteY6" fmla="*/ 467201 h 2595561"/>
              <a:gd name="connsiteX7" fmla="*/ 2595561 w 2595561"/>
              <a:gd name="connsiteY7" fmla="*/ 1012269 h 2595561"/>
              <a:gd name="connsiteX8" fmla="*/ 2595561 w 2595561"/>
              <a:gd name="connsiteY8" fmla="*/ 1557337 h 2595561"/>
              <a:gd name="connsiteX9" fmla="*/ 2595561 w 2595561"/>
              <a:gd name="connsiteY9" fmla="*/ 2076449 h 2595561"/>
              <a:gd name="connsiteX10" fmla="*/ 2595561 w 2595561"/>
              <a:gd name="connsiteY10" fmla="*/ 2595561 h 2595561"/>
              <a:gd name="connsiteX11" fmla="*/ 2154316 w 2595561"/>
              <a:gd name="connsiteY11" fmla="*/ 2595561 h 2595561"/>
              <a:gd name="connsiteX12" fmla="*/ 1635203 w 2595561"/>
              <a:gd name="connsiteY12" fmla="*/ 2595561 h 2595561"/>
              <a:gd name="connsiteX13" fmla="*/ 1090136 w 2595561"/>
              <a:gd name="connsiteY13" fmla="*/ 2595561 h 2595561"/>
              <a:gd name="connsiteX14" fmla="*/ 545068 w 2595561"/>
              <a:gd name="connsiteY14" fmla="*/ 2595561 h 2595561"/>
              <a:gd name="connsiteX15" fmla="*/ 0 w 2595561"/>
              <a:gd name="connsiteY15" fmla="*/ 2595561 h 2595561"/>
              <a:gd name="connsiteX16" fmla="*/ 0 w 2595561"/>
              <a:gd name="connsiteY16" fmla="*/ 2128360 h 2595561"/>
              <a:gd name="connsiteX17" fmla="*/ 0 w 2595561"/>
              <a:gd name="connsiteY17" fmla="*/ 1557337 h 2595561"/>
              <a:gd name="connsiteX18" fmla="*/ 0 w 2595561"/>
              <a:gd name="connsiteY18" fmla="*/ 1064180 h 2595561"/>
              <a:gd name="connsiteX19" fmla="*/ 0 w 2595561"/>
              <a:gd name="connsiteY19" fmla="*/ 545068 h 2595561"/>
              <a:gd name="connsiteX20" fmla="*/ 0 w 2595561"/>
              <a:gd name="connsiteY20" fmla="*/ 0 h 259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95561" h="2595561" fill="none" extrusionOk="0">
                <a:moveTo>
                  <a:pt x="0" y="0"/>
                </a:moveTo>
                <a:cubicBezTo>
                  <a:pt x="224586" y="-38119"/>
                  <a:pt x="301093" y="9533"/>
                  <a:pt x="467201" y="0"/>
                </a:cubicBezTo>
                <a:cubicBezTo>
                  <a:pt x="633309" y="-9533"/>
                  <a:pt x="858136" y="54779"/>
                  <a:pt x="986313" y="0"/>
                </a:cubicBezTo>
                <a:cubicBezTo>
                  <a:pt x="1114490" y="-54779"/>
                  <a:pt x="1244544" y="9220"/>
                  <a:pt x="1479470" y="0"/>
                </a:cubicBezTo>
                <a:cubicBezTo>
                  <a:pt x="1714396" y="-9220"/>
                  <a:pt x="1785853" y="41507"/>
                  <a:pt x="1998582" y="0"/>
                </a:cubicBezTo>
                <a:cubicBezTo>
                  <a:pt x="2211311" y="-41507"/>
                  <a:pt x="2426194" y="52335"/>
                  <a:pt x="2595561" y="0"/>
                </a:cubicBezTo>
                <a:cubicBezTo>
                  <a:pt x="2602618" y="183175"/>
                  <a:pt x="2550351" y="350918"/>
                  <a:pt x="2595561" y="467201"/>
                </a:cubicBezTo>
                <a:cubicBezTo>
                  <a:pt x="2640771" y="583484"/>
                  <a:pt x="2561694" y="745407"/>
                  <a:pt x="2595561" y="1012269"/>
                </a:cubicBezTo>
                <a:cubicBezTo>
                  <a:pt x="2629428" y="1279131"/>
                  <a:pt x="2587230" y="1446573"/>
                  <a:pt x="2595561" y="1557337"/>
                </a:cubicBezTo>
                <a:cubicBezTo>
                  <a:pt x="2603892" y="1668101"/>
                  <a:pt x="2554894" y="1924773"/>
                  <a:pt x="2595561" y="2076449"/>
                </a:cubicBezTo>
                <a:cubicBezTo>
                  <a:pt x="2636228" y="2228125"/>
                  <a:pt x="2582823" y="2370814"/>
                  <a:pt x="2595561" y="2595561"/>
                </a:cubicBezTo>
                <a:cubicBezTo>
                  <a:pt x="2391721" y="2606668"/>
                  <a:pt x="2330104" y="2573198"/>
                  <a:pt x="2154316" y="2595561"/>
                </a:cubicBezTo>
                <a:cubicBezTo>
                  <a:pt x="1978529" y="2617924"/>
                  <a:pt x="1832968" y="2570476"/>
                  <a:pt x="1635203" y="2595561"/>
                </a:cubicBezTo>
                <a:cubicBezTo>
                  <a:pt x="1437438" y="2620646"/>
                  <a:pt x="1219845" y="2533506"/>
                  <a:pt x="1090136" y="2595561"/>
                </a:cubicBezTo>
                <a:cubicBezTo>
                  <a:pt x="960427" y="2657616"/>
                  <a:pt x="724223" y="2551260"/>
                  <a:pt x="545068" y="2595561"/>
                </a:cubicBezTo>
                <a:cubicBezTo>
                  <a:pt x="365913" y="2639862"/>
                  <a:pt x="266901" y="2573516"/>
                  <a:pt x="0" y="2595561"/>
                </a:cubicBezTo>
                <a:cubicBezTo>
                  <a:pt x="-5119" y="2445686"/>
                  <a:pt x="12394" y="2232423"/>
                  <a:pt x="0" y="2128360"/>
                </a:cubicBezTo>
                <a:cubicBezTo>
                  <a:pt x="-12394" y="2024297"/>
                  <a:pt x="32352" y="1698075"/>
                  <a:pt x="0" y="1557337"/>
                </a:cubicBezTo>
                <a:cubicBezTo>
                  <a:pt x="-32352" y="1416599"/>
                  <a:pt x="28905" y="1249984"/>
                  <a:pt x="0" y="1064180"/>
                </a:cubicBezTo>
                <a:cubicBezTo>
                  <a:pt x="-28905" y="878376"/>
                  <a:pt x="53648" y="702033"/>
                  <a:pt x="0" y="545068"/>
                </a:cubicBezTo>
                <a:cubicBezTo>
                  <a:pt x="-53648" y="388103"/>
                  <a:pt x="19584" y="199288"/>
                  <a:pt x="0" y="0"/>
                </a:cubicBezTo>
                <a:close/>
              </a:path>
              <a:path w="2595561" h="2595561" stroke="0" extrusionOk="0">
                <a:moveTo>
                  <a:pt x="0" y="0"/>
                </a:moveTo>
                <a:cubicBezTo>
                  <a:pt x="114252" y="-22193"/>
                  <a:pt x="290201" y="44646"/>
                  <a:pt x="441245" y="0"/>
                </a:cubicBezTo>
                <a:cubicBezTo>
                  <a:pt x="592290" y="-44646"/>
                  <a:pt x="770300" y="30937"/>
                  <a:pt x="882491" y="0"/>
                </a:cubicBezTo>
                <a:cubicBezTo>
                  <a:pt x="994682" y="-30937"/>
                  <a:pt x="1298274" y="61124"/>
                  <a:pt x="1427559" y="0"/>
                </a:cubicBezTo>
                <a:cubicBezTo>
                  <a:pt x="1556844" y="-61124"/>
                  <a:pt x="1680214" y="26632"/>
                  <a:pt x="1894760" y="0"/>
                </a:cubicBezTo>
                <a:cubicBezTo>
                  <a:pt x="2109306" y="-26632"/>
                  <a:pt x="2446881" y="35488"/>
                  <a:pt x="2595561" y="0"/>
                </a:cubicBezTo>
                <a:cubicBezTo>
                  <a:pt x="2618562" y="216112"/>
                  <a:pt x="2539939" y="420190"/>
                  <a:pt x="2595561" y="545068"/>
                </a:cubicBezTo>
                <a:cubicBezTo>
                  <a:pt x="2651183" y="669946"/>
                  <a:pt x="2543447" y="838909"/>
                  <a:pt x="2595561" y="986313"/>
                </a:cubicBezTo>
                <a:cubicBezTo>
                  <a:pt x="2647675" y="1133717"/>
                  <a:pt x="2578582" y="1429859"/>
                  <a:pt x="2595561" y="1557337"/>
                </a:cubicBezTo>
                <a:cubicBezTo>
                  <a:pt x="2612540" y="1684815"/>
                  <a:pt x="2581918" y="1879982"/>
                  <a:pt x="2595561" y="2128360"/>
                </a:cubicBezTo>
                <a:cubicBezTo>
                  <a:pt x="2609204" y="2376738"/>
                  <a:pt x="2577386" y="2406957"/>
                  <a:pt x="2595561" y="2595561"/>
                </a:cubicBezTo>
                <a:cubicBezTo>
                  <a:pt x="2441276" y="2607679"/>
                  <a:pt x="2283392" y="2571692"/>
                  <a:pt x="2154316" y="2595561"/>
                </a:cubicBezTo>
                <a:cubicBezTo>
                  <a:pt x="2025241" y="2619430"/>
                  <a:pt x="1860552" y="2583746"/>
                  <a:pt x="1583292" y="2595561"/>
                </a:cubicBezTo>
                <a:cubicBezTo>
                  <a:pt x="1306032" y="2607376"/>
                  <a:pt x="1327163" y="2593830"/>
                  <a:pt x="1116091" y="2595561"/>
                </a:cubicBezTo>
                <a:cubicBezTo>
                  <a:pt x="905019" y="2597292"/>
                  <a:pt x="835600" y="2553400"/>
                  <a:pt x="648890" y="2595561"/>
                </a:cubicBezTo>
                <a:cubicBezTo>
                  <a:pt x="462180" y="2637722"/>
                  <a:pt x="306765" y="2525811"/>
                  <a:pt x="0" y="2595561"/>
                </a:cubicBezTo>
                <a:cubicBezTo>
                  <a:pt x="-34868" y="2453006"/>
                  <a:pt x="52030" y="2286633"/>
                  <a:pt x="0" y="2102404"/>
                </a:cubicBezTo>
                <a:cubicBezTo>
                  <a:pt x="-52030" y="1918175"/>
                  <a:pt x="24955" y="1781018"/>
                  <a:pt x="0" y="1583292"/>
                </a:cubicBezTo>
                <a:cubicBezTo>
                  <a:pt x="-24955" y="1385566"/>
                  <a:pt x="43741" y="1196483"/>
                  <a:pt x="0" y="1064180"/>
                </a:cubicBezTo>
                <a:cubicBezTo>
                  <a:pt x="-43741" y="931877"/>
                  <a:pt x="56105" y="646898"/>
                  <a:pt x="0" y="519112"/>
                </a:cubicBezTo>
                <a:cubicBezTo>
                  <a:pt x="-56105" y="391326"/>
                  <a:pt x="25472" y="12380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316035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638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043F-EF40-491E-A673-84B68A8E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1216025"/>
            <a:ext cx="5619751" cy="2641600"/>
          </a:xfrm>
          <a:custGeom>
            <a:avLst/>
            <a:gdLst>
              <a:gd name="connsiteX0" fmla="*/ 0 w 5619751"/>
              <a:gd name="connsiteY0" fmla="*/ 0 h 2641600"/>
              <a:gd name="connsiteX1" fmla="*/ 618173 w 5619751"/>
              <a:gd name="connsiteY1" fmla="*/ 0 h 2641600"/>
              <a:gd name="connsiteX2" fmla="*/ 1067753 w 5619751"/>
              <a:gd name="connsiteY2" fmla="*/ 0 h 2641600"/>
              <a:gd name="connsiteX3" fmla="*/ 1461135 w 5619751"/>
              <a:gd name="connsiteY3" fmla="*/ 0 h 2641600"/>
              <a:gd name="connsiteX4" fmla="*/ 1854518 w 5619751"/>
              <a:gd name="connsiteY4" fmla="*/ 0 h 2641600"/>
              <a:gd name="connsiteX5" fmla="*/ 2360295 w 5619751"/>
              <a:gd name="connsiteY5" fmla="*/ 0 h 2641600"/>
              <a:gd name="connsiteX6" fmla="*/ 2753678 w 5619751"/>
              <a:gd name="connsiteY6" fmla="*/ 0 h 2641600"/>
              <a:gd name="connsiteX7" fmla="*/ 3371851 w 5619751"/>
              <a:gd name="connsiteY7" fmla="*/ 0 h 2641600"/>
              <a:gd name="connsiteX8" fmla="*/ 3990023 w 5619751"/>
              <a:gd name="connsiteY8" fmla="*/ 0 h 2641600"/>
              <a:gd name="connsiteX9" fmla="*/ 4608196 w 5619751"/>
              <a:gd name="connsiteY9" fmla="*/ 0 h 2641600"/>
              <a:gd name="connsiteX10" fmla="*/ 5001578 w 5619751"/>
              <a:gd name="connsiteY10" fmla="*/ 0 h 2641600"/>
              <a:gd name="connsiteX11" fmla="*/ 5619751 w 5619751"/>
              <a:gd name="connsiteY11" fmla="*/ 0 h 2641600"/>
              <a:gd name="connsiteX12" fmla="*/ 5619751 w 5619751"/>
              <a:gd name="connsiteY12" fmla="*/ 554736 h 2641600"/>
              <a:gd name="connsiteX13" fmla="*/ 5619751 w 5619751"/>
              <a:gd name="connsiteY13" fmla="*/ 1135888 h 2641600"/>
              <a:gd name="connsiteX14" fmla="*/ 5619751 w 5619751"/>
              <a:gd name="connsiteY14" fmla="*/ 1611376 h 2641600"/>
              <a:gd name="connsiteX15" fmla="*/ 5619751 w 5619751"/>
              <a:gd name="connsiteY15" fmla="*/ 2060448 h 2641600"/>
              <a:gd name="connsiteX16" fmla="*/ 5619751 w 5619751"/>
              <a:gd name="connsiteY16" fmla="*/ 2641600 h 2641600"/>
              <a:gd name="connsiteX17" fmla="*/ 5057776 w 5619751"/>
              <a:gd name="connsiteY17" fmla="*/ 2641600 h 2641600"/>
              <a:gd name="connsiteX18" fmla="*/ 4495801 w 5619751"/>
              <a:gd name="connsiteY18" fmla="*/ 2641600 h 2641600"/>
              <a:gd name="connsiteX19" fmla="*/ 3933826 w 5619751"/>
              <a:gd name="connsiteY19" fmla="*/ 2641600 h 2641600"/>
              <a:gd name="connsiteX20" fmla="*/ 3540443 w 5619751"/>
              <a:gd name="connsiteY20" fmla="*/ 2641600 h 2641600"/>
              <a:gd name="connsiteX21" fmla="*/ 2978468 w 5619751"/>
              <a:gd name="connsiteY21" fmla="*/ 2641600 h 2641600"/>
              <a:gd name="connsiteX22" fmla="*/ 2416493 w 5619751"/>
              <a:gd name="connsiteY22" fmla="*/ 2641600 h 2641600"/>
              <a:gd name="connsiteX23" fmla="*/ 1966913 w 5619751"/>
              <a:gd name="connsiteY23" fmla="*/ 2641600 h 2641600"/>
              <a:gd name="connsiteX24" fmla="*/ 1573530 w 5619751"/>
              <a:gd name="connsiteY24" fmla="*/ 2641600 h 2641600"/>
              <a:gd name="connsiteX25" fmla="*/ 899160 w 5619751"/>
              <a:gd name="connsiteY25" fmla="*/ 2641600 h 2641600"/>
              <a:gd name="connsiteX26" fmla="*/ 0 w 5619751"/>
              <a:gd name="connsiteY26" fmla="*/ 2641600 h 2641600"/>
              <a:gd name="connsiteX27" fmla="*/ 0 w 5619751"/>
              <a:gd name="connsiteY27" fmla="*/ 2139696 h 2641600"/>
              <a:gd name="connsiteX28" fmla="*/ 0 w 5619751"/>
              <a:gd name="connsiteY28" fmla="*/ 1558544 h 2641600"/>
              <a:gd name="connsiteX29" fmla="*/ 0 w 5619751"/>
              <a:gd name="connsiteY29" fmla="*/ 1030224 h 2641600"/>
              <a:gd name="connsiteX30" fmla="*/ 0 w 5619751"/>
              <a:gd name="connsiteY30" fmla="*/ 501904 h 2641600"/>
              <a:gd name="connsiteX31" fmla="*/ 0 w 5619751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1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93929" y="4080"/>
                  <a:pt x="1461135" y="0"/>
                </a:cubicBezTo>
                <a:cubicBezTo>
                  <a:pt x="1628341" y="-4080"/>
                  <a:pt x="1730626" y="18113"/>
                  <a:pt x="1854518" y="0"/>
                </a:cubicBezTo>
                <a:cubicBezTo>
                  <a:pt x="1978410" y="-18113"/>
                  <a:pt x="2108538" y="29960"/>
                  <a:pt x="2360295" y="0"/>
                </a:cubicBezTo>
                <a:cubicBezTo>
                  <a:pt x="2612052" y="-29960"/>
                  <a:pt x="2665948" y="17520"/>
                  <a:pt x="2753678" y="0"/>
                </a:cubicBezTo>
                <a:cubicBezTo>
                  <a:pt x="2841408" y="-17520"/>
                  <a:pt x="3087664" y="66721"/>
                  <a:pt x="3371851" y="0"/>
                </a:cubicBezTo>
                <a:cubicBezTo>
                  <a:pt x="3656038" y="-66721"/>
                  <a:pt x="3718248" y="37340"/>
                  <a:pt x="3990023" y="0"/>
                </a:cubicBezTo>
                <a:cubicBezTo>
                  <a:pt x="4261798" y="-37340"/>
                  <a:pt x="4343532" y="39390"/>
                  <a:pt x="4608196" y="0"/>
                </a:cubicBezTo>
                <a:cubicBezTo>
                  <a:pt x="4872860" y="-39390"/>
                  <a:pt x="4824871" y="29411"/>
                  <a:pt x="5001578" y="0"/>
                </a:cubicBezTo>
                <a:cubicBezTo>
                  <a:pt x="5178285" y="-29411"/>
                  <a:pt x="5464710" y="13968"/>
                  <a:pt x="5619751" y="0"/>
                </a:cubicBezTo>
                <a:cubicBezTo>
                  <a:pt x="5660244" y="134338"/>
                  <a:pt x="5578013" y="443627"/>
                  <a:pt x="5619751" y="554736"/>
                </a:cubicBezTo>
                <a:cubicBezTo>
                  <a:pt x="5661489" y="665845"/>
                  <a:pt x="5574807" y="921400"/>
                  <a:pt x="5619751" y="1135888"/>
                </a:cubicBezTo>
                <a:cubicBezTo>
                  <a:pt x="5664695" y="1350376"/>
                  <a:pt x="5597598" y="1503654"/>
                  <a:pt x="5619751" y="1611376"/>
                </a:cubicBezTo>
                <a:cubicBezTo>
                  <a:pt x="5641904" y="1719098"/>
                  <a:pt x="5583548" y="1870426"/>
                  <a:pt x="5619751" y="2060448"/>
                </a:cubicBezTo>
                <a:cubicBezTo>
                  <a:pt x="5655954" y="2250470"/>
                  <a:pt x="5566558" y="2514277"/>
                  <a:pt x="5619751" y="2641600"/>
                </a:cubicBezTo>
                <a:cubicBezTo>
                  <a:pt x="5341718" y="2691579"/>
                  <a:pt x="5212963" y="2637685"/>
                  <a:pt x="5057776" y="2641600"/>
                </a:cubicBezTo>
                <a:cubicBezTo>
                  <a:pt x="4902589" y="2645515"/>
                  <a:pt x="4773942" y="2611508"/>
                  <a:pt x="4495801" y="2641600"/>
                </a:cubicBezTo>
                <a:cubicBezTo>
                  <a:pt x="4217661" y="2671692"/>
                  <a:pt x="4123287" y="2636800"/>
                  <a:pt x="3933826" y="2641600"/>
                </a:cubicBezTo>
                <a:cubicBezTo>
                  <a:pt x="3744365" y="2646400"/>
                  <a:pt x="3699175" y="2611768"/>
                  <a:pt x="3540443" y="2641600"/>
                </a:cubicBezTo>
                <a:cubicBezTo>
                  <a:pt x="3381711" y="2671432"/>
                  <a:pt x="3194664" y="2623240"/>
                  <a:pt x="2978468" y="2641600"/>
                </a:cubicBezTo>
                <a:cubicBezTo>
                  <a:pt x="2762273" y="2659960"/>
                  <a:pt x="2622651" y="2595308"/>
                  <a:pt x="2416493" y="2641600"/>
                </a:cubicBezTo>
                <a:cubicBezTo>
                  <a:pt x="2210335" y="2687892"/>
                  <a:pt x="2171296" y="2611654"/>
                  <a:pt x="1966913" y="2641600"/>
                </a:cubicBezTo>
                <a:cubicBezTo>
                  <a:pt x="1762530" y="2671546"/>
                  <a:pt x="1682278" y="2639302"/>
                  <a:pt x="1573530" y="2641600"/>
                </a:cubicBezTo>
                <a:cubicBezTo>
                  <a:pt x="1464782" y="2643898"/>
                  <a:pt x="1063905" y="2597951"/>
                  <a:pt x="899160" y="2641600"/>
                </a:cubicBezTo>
                <a:cubicBezTo>
                  <a:pt x="734415" y="2685249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1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6710" y="16613"/>
                  <a:pt x="1461135" y="0"/>
                </a:cubicBezTo>
                <a:cubicBezTo>
                  <a:pt x="1715560" y="-16613"/>
                  <a:pt x="1782643" y="61547"/>
                  <a:pt x="2023110" y="0"/>
                </a:cubicBezTo>
                <a:cubicBezTo>
                  <a:pt x="2263577" y="-61547"/>
                  <a:pt x="2262890" y="12435"/>
                  <a:pt x="2416493" y="0"/>
                </a:cubicBezTo>
                <a:cubicBezTo>
                  <a:pt x="2570096" y="-12435"/>
                  <a:pt x="2619142" y="40213"/>
                  <a:pt x="2809876" y="0"/>
                </a:cubicBezTo>
                <a:cubicBezTo>
                  <a:pt x="3000610" y="-40213"/>
                  <a:pt x="3009361" y="8291"/>
                  <a:pt x="3203258" y="0"/>
                </a:cubicBezTo>
                <a:cubicBezTo>
                  <a:pt x="3397155" y="-8291"/>
                  <a:pt x="3517316" y="14834"/>
                  <a:pt x="3765233" y="0"/>
                </a:cubicBezTo>
                <a:cubicBezTo>
                  <a:pt x="4013150" y="-14834"/>
                  <a:pt x="4037826" y="22403"/>
                  <a:pt x="4214813" y="0"/>
                </a:cubicBezTo>
                <a:cubicBezTo>
                  <a:pt x="4391800" y="-22403"/>
                  <a:pt x="4563468" y="79909"/>
                  <a:pt x="4889183" y="0"/>
                </a:cubicBezTo>
                <a:cubicBezTo>
                  <a:pt x="5214898" y="-79909"/>
                  <a:pt x="5301129" y="45269"/>
                  <a:pt x="5619751" y="0"/>
                </a:cubicBezTo>
                <a:cubicBezTo>
                  <a:pt x="5679996" y="205968"/>
                  <a:pt x="5612396" y="418156"/>
                  <a:pt x="5619751" y="528320"/>
                </a:cubicBezTo>
                <a:cubicBezTo>
                  <a:pt x="5627106" y="638484"/>
                  <a:pt x="5554512" y="858032"/>
                  <a:pt x="5619751" y="1109472"/>
                </a:cubicBezTo>
                <a:cubicBezTo>
                  <a:pt x="5684990" y="1360912"/>
                  <a:pt x="5592651" y="1459880"/>
                  <a:pt x="5619751" y="1690624"/>
                </a:cubicBezTo>
                <a:cubicBezTo>
                  <a:pt x="5646851" y="1921368"/>
                  <a:pt x="5602815" y="1948420"/>
                  <a:pt x="5619751" y="2166112"/>
                </a:cubicBezTo>
                <a:cubicBezTo>
                  <a:pt x="5636687" y="2383804"/>
                  <a:pt x="5579370" y="2480562"/>
                  <a:pt x="5619751" y="2641600"/>
                </a:cubicBezTo>
                <a:cubicBezTo>
                  <a:pt x="5457827" y="2675607"/>
                  <a:pt x="5353087" y="2629001"/>
                  <a:pt x="5226368" y="2641600"/>
                </a:cubicBezTo>
                <a:cubicBezTo>
                  <a:pt x="5099649" y="2654199"/>
                  <a:pt x="4756495" y="2635636"/>
                  <a:pt x="4608196" y="2641600"/>
                </a:cubicBezTo>
                <a:cubicBezTo>
                  <a:pt x="4459897" y="2647564"/>
                  <a:pt x="4337024" y="2607850"/>
                  <a:pt x="4214813" y="2641600"/>
                </a:cubicBezTo>
                <a:cubicBezTo>
                  <a:pt x="4092602" y="2675350"/>
                  <a:pt x="3948041" y="2629483"/>
                  <a:pt x="3765233" y="2641600"/>
                </a:cubicBezTo>
                <a:cubicBezTo>
                  <a:pt x="3582425" y="2653717"/>
                  <a:pt x="3472400" y="2625758"/>
                  <a:pt x="3315653" y="2641600"/>
                </a:cubicBezTo>
                <a:cubicBezTo>
                  <a:pt x="3158906" y="2657442"/>
                  <a:pt x="3113687" y="2623709"/>
                  <a:pt x="2922271" y="2641600"/>
                </a:cubicBezTo>
                <a:cubicBezTo>
                  <a:pt x="2730855" y="2659491"/>
                  <a:pt x="2633289" y="2614150"/>
                  <a:pt x="2360295" y="2641600"/>
                </a:cubicBezTo>
                <a:cubicBezTo>
                  <a:pt x="2087301" y="2669050"/>
                  <a:pt x="1909841" y="2578513"/>
                  <a:pt x="1742123" y="2641600"/>
                </a:cubicBezTo>
                <a:cubicBezTo>
                  <a:pt x="1574405" y="2704687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>
                <a:effectLst/>
                <a:latin typeface="Impact Label Reversed" pitchFamily="2" charset="0"/>
                <a:ea typeface="Impact Label Reversed" pitchFamily="2" charset="0"/>
              </a:rPr>
              <a:t>History </a:t>
            </a: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A Level</a:t>
            </a:r>
            <a:r>
              <a:rPr lang="en-GB" sz="3600" b="1" u="sng" dirty="0">
                <a:effectLst/>
                <a:latin typeface="Impact Label Reversed" pitchFamily="2" charset="0"/>
                <a:ea typeface="Impact Label Reversed" pitchFamily="2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AQA</a:t>
            </a:r>
            <a:endParaRPr lang="en-GB" sz="2400" b="1" dirty="0">
              <a:effectLst/>
              <a:latin typeface="Impact Label Reversed" pitchFamily="2" charset="0"/>
              <a:ea typeface="Impact Label Reversed" pitchFamily="2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Impact Label Reversed" pitchFamily="2" charset="0"/>
                <a:ea typeface="Impact Label Reversed" pitchFamily="2" charset="0"/>
              </a:rPr>
              <a:t>Unification of Germany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Impact Label Reversed" pitchFamily="2" charset="0"/>
                <a:ea typeface="Impact Label Reversed" pitchFamily="2" charset="0"/>
              </a:rPr>
              <a:t>English Reformation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Impact Label Reversed" pitchFamily="2" charset="0"/>
                <a:ea typeface="Impact Label Reversed" pitchFamily="2" charset="0"/>
              </a:rPr>
              <a:t>British Involvement in Northern Ireland (The Troubles) for NEA</a:t>
            </a:r>
            <a:endParaRPr lang="en-GB" sz="40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6BB8E-6D5B-4DC6-9503-4C007D574B6A}"/>
              </a:ext>
            </a:extLst>
          </p:cNvPr>
          <p:cNvSpPr txBox="1">
            <a:spLocks/>
          </p:cNvSpPr>
          <p:nvPr/>
        </p:nvSpPr>
        <p:spPr>
          <a:xfrm>
            <a:off x="6476999" y="1216025"/>
            <a:ext cx="5619752" cy="2641600"/>
          </a:xfrm>
          <a:custGeom>
            <a:avLst/>
            <a:gdLst>
              <a:gd name="connsiteX0" fmla="*/ 0 w 5619752"/>
              <a:gd name="connsiteY0" fmla="*/ 0 h 2641600"/>
              <a:gd name="connsiteX1" fmla="*/ 618173 w 5619752"/>
              <a:gd name="connsiteY1" fmla="*/ 0 h 2641600"/>
              <a:gd name="connsiteX2" fmla="*/ 1067753 w 5619752"/>
              <a:gd name="connsiteY2" fmla="*/ 0 h 2641600"/>
              <a:gd name="connsiteX3" fmla="*/ 1461136 w 5619752"/>
              <a:gd name="connsiteY3" fmla="*/ 0 h 2641600"/>
              <a:gd name="connsiteX4" fmla="*/ 1854518 w 5619752"/>
              <a:gd name="connsiteY4" fmla="*/ 0 h 2641600"/>
              <a:gd name="connsiteX5" fmla="*/ 2360296 w 5619752"/>
              <a:gd name="connsiteY5" fmla="*/ 0 h 2641600"/>
              <a:gd name="connsiteX6" fmla="*/ 2753678 w 5619752"/>
              <a:gd name="connsiteY6" fmla="*/ 0 h 2641600"/>
              <a:gd name="connsiteX7" fmla="*/ 3371851 w 5619752"/>
              <a:gd name="connsiteY7" fmla="*/ 0 h 2641600"/>
              <a:gd name="connsiteX8" fmla="*/ 3990024 w 5619752"/>
              <a:gd name="connsiteY8" fmla="*/ 0 h 2641600"/>
              <a:gd name="connsiteX9" fmla="*/ 4608197 w 5619752"/>
              <a:gd name="connsiteY9" fmla="*/ 0 h 2641600"/>
              <a:gd name="connsiteX10" fmla="*/ 5001579 w 5619752"/>
              <a:gd name="connsiteY10" fmla="*/ 0 h 2641600"/>
              <a:gd name="connsiteX11" fmla="*/ 5619752 w 5619752"/>
              <a:gd name="connsiteY11" fmla="*/ 0 h 2641600"/>
              <a:gd name="connsiteX12" fmla="*/ 5619752 w 5619752"/>
              <a:gd name="connsiteY12" fmla="*/ 554736 h 2641600"/>
              <a:gd name="connsiteX13" fmla="*/ 5619752 w 5619752"/>
              <a:gd name="connsiteY13" fmla="*/ 1135888 h 2641600"/>
              <a:gd name="connsiteX14" fmla="*/ 5619752 w 5619752"/>
              <a:gd name="connsiteY14" fmla="*/ 1611376 h 2641600"/>
              <a:gd name="connsiteX15" fmla="*/ 5619752 w 5619752"/>
              <a:gd name="connsiteY15" fmla="*/ 2060448 h 2641600"/>
              <a:gd name="connsiteX16" fmla="*/ 5619752 w 5619752"/>
              <a:gd name="connsiteY16" fmla="*/ 2641600 h 2641600"/>
              <a:gd name="connsiteX17" fmla="*/ 5057777 w 5619752"/>
              <a:gd name="connsiteY17" fmla="*/ 2641600 h 2641600"/>
              <a:gd name="connsiteX18" fmla="*/ 4495802 w 5619752"/>
              <a:gd name="connsiteY18" fmla="*/ 2641600 h 2641600"/>
              <a:gd name="connsiteX19" fmla="*/ 3933826 w 5619752"/>
              <a:gd name="connsiteY19" fmla="*/ 2641600 h 2641600"/>
              <a:gd name="connsiteX20" fmla="*/ 3540444 w 5619752"/>
              <a:gd name="connsiteY20" fmla="*/ 2641600 h 2641600"/>
              <a:gd name="connsiteX21" fmla="*/ 2978469 w 5619752"/>
              <a:gd name="connsiteY21" fmla="*/ 2641600 h 2641600"/>
              <a:gd name="connsiteX22" fmla="*/ 2416493 w 5619752"/>
              <a:gd name="connsiteY22" fmla="*/ 2641600 h 2641600"/>
              <a:gd name="connsiteX23" fmla="*/ 1966913 w 5619752"/>
              <a:gd name="connsiteY23" fmla="*/ 2641600 h 2641600"/>
              <a:gd name="connsiteX24" fmla="*/ 1573531 w 5619752"/>
              <a:gd name="connsiteY24" fmla="*/ 2641600 h 2641600"/>
              <a:gd name="connsiteX25" fmla="*/ 899160 w 5619752"/>
              <a:gd name="connsiteY25" fmla="*/ 2641600 h 2641600"/>
              <a:gd name="connsiteX26" fmla="*/ 0 w 5619752"/>
              <a:gd name="connsiteY26" fmla="*/ 2641600 h 2641600"/>
              <a:gd name="connsiteX27" fmla="*/ 0 w 5619752"/>
              <a:gd name="connsiteY27" fmla="*/ 2139696 h 2641600"/>
              <a:gd name="connsiteX28" fmla="*/ 0 w 5619752"/>
              <a:gd name="connsiteY28" fmla="*/ 1558544 h 2641600"/>
              <a:gd name="connsiteX29" fmla="*/ 0 w 5619752"/>
              <a:gd name="connsiteY29" fmla="*/ 1030224 h 2641600"/>
              <a:gd name="connsiteX30" fmla="*/ 0 w 5619752"/>
              <a:gd name="connsiteY30" fmla="*/ 501904 h 2641600"/>
              <a:gd name="connsiteX31" fmla="*/ 0 w 5619752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2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84351" y="1295"/>
                  <a:pt x="1461136" y="0"/>
                </a:cubicBezTo>
                <a:cubicBezTo>
                  <a:pt x="1637921" y="-1295"/>
                  <a:pt x="1740605" y="20486"/>
                  <a:pt x="1854518" y="0"/>
                </a:cubicBezTo>
                <a:cubicBezTo>
                  <a:pt x="1968431" y="-20486"/>
                  <a:pt x="2257811" y="29243"/>
                  <a:pt x="2360296" y="0"/>
                </a:cubicBezTo>
                <a:cubicBezTo>
                  <a:pt x="2462781" y="-29243"/>
                  <a:pt x="2674211" y="25526"/>
                  <a:pt x="2753678" y="0"/>
                </a:cubicBezTo>
                <a:cubicBezTo>
                  <a:pt x="2833145" y="-25526"/>
                  <a:pt x="3087664" y="66721"/>
                  <a:pt x="3371851" y="0"/>
                </a:cubicBezTo>
                <a:cubicBezTo>
                  <a:pt x="3656038" y="-66721"/>
                  <a:pt x="3716581" y="31990"/>
                  <a:pt x="3990024" y="0"/>
                </a:cubicBezTo>
                <a:cubicBezTo>
                  <a:pt x="4263467" y="-31990"/>
                  <a:pt x="4343533" y="39390"/>
                  <a:pt x="4608197" y="0"/>
                </a:cubicBezTo>
                <a:cubicBezTo>
                  <a:pt x="4872861" y="-39390"/>
                  <a:pt x="4824872" y="29411"/>
                  <a:pt x="5001579" y="0"/>
                </a:cubicBezTo>
                <a:cubicBezTo>
                  <a:pt x="5178286" y="-29411"/>
                  <a:pt x="5464711" y="13968"/>
                  <a:pt x="5619752" y="0"/>
                </a:cubicBezTo>
                <a:cubicBezTo>
                  <a:pt x="5660245" y="134338"/>
                  <a:pt x="5578014" y="443627"/>
                  <a:pt x="5619752" y="554736"/>
                </a:cubicBezTo>
                <a:cubicBezTo>
                  <a:pt x="5661490" y="665845"/>
                  <a:pt x="5574808" y="921400"/>
                  <a:pt x="5619752" y="1135888"/>
                </a:cubicBezTo>
                <a:cubicBezTo>
                  <a:pt x="5664696" y="1350376"/>
                  <a:pt x="5597599" y="1503654"/>
                  <a:pt x="5619752" y="1611376"/>
                </a:cubicBezTo>
                <a:cubicBezTo>
                  <a:pt x="5641905" y="1719098"/>
                  <a:pt x="5583549" y="1870426"/>
                  <a:pt x="5619752" y="2060448"/>
                </a:cubicBezTo>
                <a:cubicBezTo>
                  <a:pt x="5655955" y="2250470"/>
                  <a:pt x="5566559" y="2514277"/>
                  <a:pt x="5619752" y="2641600"/>
                </a:cubicBezTo>
                <a:cubicBezTo>
                  <a:pt x="5341719" y="2691579"/>
                  <a:pt x="5212964" y="2637685"/>
                  <a:pt x="5057777" y="2641600"/>
                </a:cubicBezTo>
                <a:cubicBezTo>
                  <a:pt x="4902590" y="2645515"/>
                  <a:pt x="4773943" y="2611508"/>
                  <a:pt x="4495802" y="2641600"/>
                </a:cubicBezTo>
                <a:cubicBezTo>
                  <a:pt x="4217662" y="2671692"/>
                  <a:pt x="4128931" y="2576314"/>
                  <a:pt x="3933826" y="2641600"/>
                </a:cubicBezTo>
                <a:cubicBezTo>
                  <a:pt x="3738721" y="2706886"/>
                  <a:pt x="3692412" y="2605103"/>
                  <a:pt x="3540444" y="2641600"/>
                </a:cubicBezTo>
                <a:cubicBezTo>
                  <a:pt x="3388476" y="2678097"/>
                  <a:pt x="3194665" y="2623240"/>
                  <a:pt x="2978469" y="2641600"/>
                </a:cubicBezTo>
                <a:cubicBezTo>
                  <a:pt x="2762274" y="2659960"/>
                  <a:pt x="2624769" y="2595848"/>
                  <a:pt x="2416493" y="2641600"/>
                </a:cubicBezTo>
                <a:cubicBezTo>
                  <a:pt x="2208217" y="2687352"/>
                  <a:pt x="2171296" y="2611654"/>
                  <a:pt x="1966913" y="2641600"/>
                </a:cubicBezTo>
                <a:cubicBezTo>
                  <a:pt x="1762530" y="2671546"/>
                  <a:pt x="1675822" y="2634577"/>
                  <a:pt x="1573531" y="2641600"/>
                </a:cubicBezTo>
                <a:cubicBezTo>
                  <a:pt x="1471240" y="2648623"/>
                  <a:pt x="1070137" y="2602803"/>
                  <a:pt x="899160" y="2641600"/>
                </a:cubicBezTo>
                <a:cubicBezTo>
                  <a:pt x="728183" y="2680397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2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3134" y="15040"/>
                  <a:pt x="1461136" y="0"/>
                </a:cubicBezTo>
                <a:cubicBezTo>
                  <a:pt x="1719138" y="-15040"/>
                  <a:pt x="1782644" y="61547"/>
                  <a:pt x="2023111" y="0"/>
                </a:cubicBezTo>
                <a:cubicBezTo>
                  <a:pt x="2263578" y="-61547"/>
                  <a:pt x="2270290" y="14801"/>
                  <a:pt x="2416493" y="0"/>
                </a:cubicBezTo>
                <a:cubicBezTo>
                  <a:pt x="2562696" y="-14801"/>
                  <a:pt x="2619142" y="40213"/>
                  <a:pt x="2809876" y="0"/>
                </a:cubicBezTo>
                <a:cubicBezTo>
                  <a:pt x="3000610" y="-40213"/>
                  <a:pt x="3123385" y="2515"/>
                  <a:pt x="3203259" y="0"/>
                </a:cubicBezTo>
                <a:cubicBezTo>
                  <a:pt x="3283133" y="-2515"/>
                  <a:pt x="3517317" y="14834"/>
                  <a:pt x="3765234" y="0"/>
                </a:cubicBezTo>
                <a:cubicBezTo>
                  <a:pt x="4013151" y="-14834"/>
                  <a:pt x="4037827" y="22403"/>
                  <a:pt x="4214814" y="0"/>
                </a:cubicBezTo>
                <a:cubicBezTo>
                  <a:pt x="4391801" y="-22403"/>
                  <a:pt x="4563469" y="79909"/>
                  <a:pt x="4889184" y="0"/>
                </a:cubicBezTo>
                <a:cubicBezTo>
                  <a:pt x="5214899" y="-79909"/>
                  <a:pt x="5301130" y="45269"/>
                  <a:pt x="5619752" y="0"/>
                </a:cubicBezTo>
                <a:cubicBezTo>
                  <a:pt x="5679997" y="205968"/>
                  <a:pt x="5612397" y="418156"/>
                  <a:pt x="5619752" y="528320"/>
                </a:cubicBezTo>
                <a:cubicBezTo>
                  <a:pt x="5627107" y="638484"/>
                  <a:pt x="5554513" y="858032"/>
                  <a:pt x="5619752" y="1109472"/>
                </a:cubicBezTo>
                <a:cubicBezTo>
                  <a:pt x="5684991" y="1360912"/>
                  <a:pt x="5592652" y="1459880"/>
                  <a:pt x="5619752" y="1690624"/>
                </a:cubicBezTo>
                <a:cubicBezTo>
                  <a:pt x="5646852" y="1921368"/>
                  <a:pt x="5602816" y="1948420"/>
                  <a:pt x="5619752" y="2166112"/>
                </a:cubicBezTo>
                <a:cubicBezTo>
                  <a:pt x="5636688" y="2383804"/>
                  <a:pt x="5579371" y="2480562"/>
                  <a:pt x="5619752" y="2641600"/>
                </a:cubicBezTo>
                <a:cubicBezTo>
                  <a:pt x="5457828" y="2675607"/>
                  <a:pt x="5353088" y="2629001"/>
                  <a:pt x="5226369" y="2641600"/>
                </a:cubicBezTo>
                <a:cubicBezTo>
                  <a:pt x="5099650" y="2654199"/>
                  <a:pt x="4756496" y="2635636"/>
                  <a:pt x="4608197" y="2641600"/>
                </a:cubicBezTo>
                <a:cubicBezTo>
                  <a:pt x="4459898" y="2647564"/>
                  <a:pt x="4337025" y="2607850"/>
                  <a:pt x="4214814" y="2641600"/>
                </a:cubicBezTo>
                <a:cubicBezTo>
                  <a:pt x="4092603" y="2675350"/>
                  <a:pt x="3948042" y="2629483"/>
                  <a:pt x="3765234" y="2641600"/>
                </a:cubicBezTo>
                <a:cubicBezTo>
                  <a:pt x="3582426" y="2653717"/>
                  <a:pt x="3472401" y="2625758"/>
                  <a:pt x="3315654" y="2641600"/>
                </a:cubicBezTo>
                <a:cubicBezTo>
                  <a:pt x="3158907" y="2657442"/>
                  <a:pt x="3001166" y="2629872"/>
                  <a:pt x="2922271" y="2641600"/>
                </a:cubicBezTo>
                <a:cubicBezTo>
                  <a:pt x="2843376" y="2653328"/>
                  <a:pt x="2629651" y="2611504"/>
                  <a:pt x="2360296" y="2641600"/>
                </a:cubicBezTo>
                <a:cubicBezTo>
                  <a:pt x="2090942" y="2671696"/>
                  <a:pt x="1914928" y="2581048"/>
                  <a:pt x="1742123" y="2641600"/>
                </a:cubicBezTo>
                <a:cubicBezTo>
                  <a:pt x="1569318" y="2702152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Geography A Level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AQA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Physical: Water &amp; Carbon Cycle Hazards, Coast, &amp; Ecosystems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Human: Global Systems &amp; Global Governance, Population, &amp; Changing Places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Skills: Fieldwork &amp; NEA.</a:t>
            </a: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76787C-8CBD-4BAE-9E21-56683583853C}"/>
              </a:ext>
            </a:extLst>
          </p:cNvPr>
          <p:cNvSpPr txBox="1">
            <a:spLocks/>
          </p:cNvSpPr>
          <p:nvPr/>
        </p:nvSpPr>
        <p:spPr>
          <a:xfrm>
            <a:off x="95249" y="4025900"/>
            <a:ext cx="5619751" cy="2641600"/>
          </a:xfrm>
          <a:custGeom>
            <a:avLst/>
            <a:gdLst>
              <a:gd name="connsiteX0" fmla="*/ 0 w 5619751"/>
              <a:gd name="connsiteY0" fmla="*/ 0 h 2641600"/>
              <a:gd name="connsiteX1" fmla="*/ 618173 w 5619751"/>
              <a:gd name="connsiteY1" fmla="*/ 0 h 2641600"/>
              <a:gd name="connsiteX2" fmla="*/ 1067753 w 5619751"/>
              <a:gd name="connsiteY2" fmla="*/ 0 h 2641600"/>
              <a:gd name="connsiteX3" fmla="*/ 1461135 w 5619751"/>
              <a:gd name="connsiteY3" fmla="*/ 0 h 2641600"/>
              <a:gd name="connsiteX4" fmla="*/ 1854518 w 5619751"/>
              <a:gd name="connsiteY4" fmla="*/ 0 h 2641600"/>
              <a:gd name="connsiteX5" fmla="*/ 2360295 w 5619751"/>
              <a:gd name="connsiteY5" fmla="*/ 0 h 2641600"/>
              <a:gd name="connsiteX6" fmla="*/ 2753678 w 5619751"/>
              <a:gd name="connsiteY6" fmla="*/ 0 h 2641600"/>
              <a:gd name="connsiteX7" fmla="*/ 3371851 w 5619751"/>
              <a:gd name="connsiteY7" fmla="*/ 0 h 2641600"/>
              <a:gd name="connsiteX8" fmla="*/ 3990023 w 5619751"/>
              <a:gd name="connsiteY8" fmla="*/ 0 h 2641600"/>
              <a:gd name="connsiteX9" fmla="*/ 4608196 w 5619751"/>
              <a:gd name="connsiteY9" fmla="*/ 0 h 2641600"/>
              <a:gd name="connsiteX10" fmla="*/ 5001578 w 5619751"/>
              <a:gd name="connsiteY10" fmla="*/ 0 h 2641600"/>
              <a:gd name="connsiteX11" fmla="*/ 5619751 w 5619751"/>
              <a:gd name="connsiteY11" fmla="*/ 0 h 2641600"/>
              <a:gd name="connsiteX12" fmla="*/ 5619751 w 5619751"/>
              <a:gd name="connsiteY12" fmla="*/ 554736 h 2641600"/>
              <a:gd name="connsiteX13" fmla="*/ 5619751 w 5619751"/>
              <a:gd name="connsiteY13" fmla="*/ 1135888 h 2641600"/>
              <a:gd name="connsiteX14" fmla="*/ 5619751 w 5619751"/>
              <a:gd name="connsiteY14" fmla="*/ 1611376 h 2641600"/>
              <a:gd name="connsiteX15" fmla="*/ 5619751 w 5619751"/>
              <a:gd name="connsiteY15" fmla="*/ 2060448 h 2641600"/>
              <a:gd name="connsiteX16" fmla="*/ 5619751 w 5619751"/>
              <a:gd name="connsiteY16" fmla="*/ 2641600 h 2641600"/>
              <a:gd name="connsiteX17" fmla="*/ 5057776 w 5619751"/>
              <a:gd name="connsiteY17" fmla="*/ 2641600 h 2641600"/>
              <a:gd name="connsiteX18" fmla="*/ 4495801 w 5619751"/>
              <a:gd name="connsiteY18" fmla="*/ 2641600 h 2641600"/>
              <a:gd name="connsiteX19" fmla="*/ 3933826 w 5619751"/>
              <a:gd name="connsiteY19" fmla="*/ 2641600 h 2641600"/>
              <a:gd name="connsiteX20" fmla="*/ 3540443 w 5619751"/>
              <a:gd name="connsiteY20" fmla="*/ 2641600 h 2641600"/>
              <a:gd name="connsiteX21" fmla="*/ 2978468 w 5619751"/>
              <a:gd name="connsiteY21" fmla="*/ 2641600 h 2641600"/>
              <a:gd name="connsiteX22" fmla="*/ 2416493 w 5619751"/>
              <a:gd name="connsiteY22" fmla="*/ 2641600 h 2641600"/>
              <a:gd name="connsiteX23" fmla="*/ 1966913 w 5619751"/>
              <a:gd name="connsiteY23" fmla="*/ 2641600 h 2641600"/>
              <a:gd name="connsiteX24" fmla="*/ 1573530 w 5619751"/>
              <a:gd name="connsiteY24" fmla="*/ 2641600 h 2641600"/>
              <a:gd name="connsiteX25" fmla="*/ 899160 w 5619751"/>
              <a:gd name="connsiteY25" fmla="*/ 2641600 h 2641600"/>
              <a:gd name="connsiteX26" fmla="*/ 0 w 5619751"/>
              <a:gd name="connsiteY26" fmla="*/ 2641600 h 2641600"/>
              <a:gd name="connsiteX27" fmla="*/ 0 w 5619751"/>
              <a:gd name="connsiteY27" fmla="*/ 2139696 h 2641600"/>
              <a:gd name="connsiteX28" fmla="*/ 0 w 5619751"/>
              <a:gd name="connsiteY28" fmla="*/ 1558544 h 2641600"/>
              <a:gd name="connsiteX29" fmla="*/ 0 w 5619751"/>
              <a:gd name="connsiteY29" fmla="*/ 1030224 h 2641600"/>
              <a:gd name="connsiteX30" fmla="*/ 0 w 5619751"/>
              <a:gd name="connsiteY30" fmla="*/ 501904 h 2641600"/>
              <a:gd name="connsiteX31" fmla="*/ 0 w 5619751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1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93929" y="4080"/>
                  <a:pt x="1461135" y="0"/>
                </a:cubicBezTo>
                <a:cubicBezTo>
                  <a:pt x="1628341" y="-4080"/>
                  <a:pt x="1730626" y="18113"/>
                  <a:pt x="1854518" y="0"/>
                </a:cubicBezTo>
                <a:cubicBezTo>
                  <a:pt x="1978410" y="-18113"/>
                  <a:pt x="2108538" y="29960"/>
                  <a:pt x="2360295" y="0"/>
                </a:cubicBezTo>
                <a:cubicBezTo>
                  <a:pt x="2612052" y="-29960"/>
                  <a:pt x="2665948" y="17520"/>
                  <a:pt x="2753678" y="0"/>
                </a:cubicBezTo>
                <a:cubicBezTo>
                  <a:pt x="2841408" y="-17520"/>
                  <a:pt x="3087664" y="66721"/>
                  <a:pt x="3371851" y="0"/>
                </a:cubicBezTo>
                <a:cubicBezTo>
                  <a:pt x="3656038" y="-66721"/>
                  <a:pt x="3718248" y="37340"/>
                  <a:pt x="3990023" y="0"/>
                </a:cubicBezTo>
                <a:cubicBezTo>
                  <a:pt x="4261798" y="-37340"/>
                  <a:pt x="4343532" y="39390"/>
                  <a:pt x="4608196" y="0"/>
                </a:cubicBezTo>
                <a:cubicBezTo>
                  <a:pt x="4872860" y="-39390"/>
                  <a:pt x="4824871" y="29411"/>
                  <a:pt x="5001578" y="0"/>
                </a:cubicBezTo>
                <a:cubicBezTo>
                  <a:pt x="5178285" y="-29411"/>
                  <a:pt x="5464710" y="13968"/>
                  <a:pt x="5619751" y="0"/>
                </a:cubicBezTo>
                <a:cubicBezTo>
                  <a:pt x="5660244" y="134338"/>
                  <a:pt x="5578013" y="443627"/>
                  <a:pt x="5619751" y="554736"/>
                </a:cubicBezTo>
                <a:cubicBezTo>
                  <a:pt x="5661489" y="665845"/>
                  <a:pt x="5574807" y="921400"/>
                  <a:pt x="5619751" y="1135888"/>
                </a:cubicBezTo>
                <a:cubicBezTo>
                  <a:pt x="5664695" y="1350376"/>
                  <a:pt x="5597598" y="1503654"/>
                  <a:pt x="5619751" y="1611376"/>
                </a:cubicBezTo>
                <a:cubicBezTo>
                  <a:pt x="5641904" y="1719098"/>
                  <a:pt x="5583548" y="1870426"/>
                  <a:pt x="5619751" y="2060448"/>
                </a:cubicBezTo>
                <a:cubicBezTo>
                  <a:pt x="5655954" y="2250470"/>
                  <a:pt x="5566558" y="2514277"/>
                  <a:pt x="5619751" y="2641600"/>
                </a:cubicBezTo>
                <a:cubicBezTo>
                  <a:pt x="5341718" y="2691579"/>
                  <a:pt x="5212963" y="2637685"/>
                  <a:pt x="5057776" y="2641600"/>
                </a:cubicBezTo>
                <a:cubicBezTo>
                  <a:pt x="4902589" y="2645515"/>
                  <a:pt x="4773942" y="2611508"/>
                  <a:pt x="4495801" y="2641600"/>
                </a:cubicBezTo>
                <a:cubicBezTo>
                  <a:pt x="4217661" y="2671692"/>
                  <a:pt x="4123287" y="2636800"/>
                  <a:pt x="3933826" y="2641600"/>
                </a:cubicBezTo>
                <a:cubicBezTo>
                  <a:pt x="3744365" y="2646400"/>
                  <a:pt x="3699175" y="2611768"/>
                  <a:pt x="3540443" y="2641600"/>
                </a:cubicBezTo>
                <a:cubicBezTo>
                  <a:pt x="3381711" y="2671432"/>
                  <a:pt x="3194664" y="2623240"/>
                  <a:pt x="2978468" y="2641600"/>
                </a:cubicBezTo>
                <a:cubicBezTo>
                  <a:pt x="2762273" y="2659960"/>
                  <a:pt x="2622651" y="2595308"/>
                  <a:pt x="2416493" y="2641600"/>
                </a:cubicBezTo>
                <a:cubicBezTo>
                  <a:pt x="2210335" y="2687892"/>
                  <a:pt x="2171296" y="2611654"/>
                  <a:pt x="1966913" y="2641600"/>
                </a:cubicBezTo>
                <a:cubicBezTo>
                  <a:pt x="1762530" y="2671546"/>
                  <a:pt x="1682278" y="2639302"/>
                  <a:pt x="1573530" y="2641600"/>
                </a:cubicBezTo>
                <a:cubicBezTo>
                  <a:pt x="1464782" y="2643898"/>
                  <a:pt x="1063905" y="2597951"/>
                  <a:pt x="899160" y="2641600"/>
                </a:cubicBezTo>
                <a:cubicBezTo>
                  <a:pt x="734415" y="2685249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1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6710" y="16613"/>
                  <a:pt x="1461135" y="0"/>
                </a:cubicBezTo>
                <a:cubicBezTo>
                  <a:pt x="1715560" y="-16613"/>
                  <a:pt x="1782643" y="61547"/>
                  <a:pt x="2023110" y="0"/>
                </a:cubicBezTo>
                <a:cubicBezTo>
                  <a:pt x="2263577" y="-61547"/>
                  <a:pt x="2262890" y="12435"/>
                  <a:pt x="2416493" y="0"/>
                </a:cubicBezTo>
                <a:cubicBezTo>
                  <a:pt x="2570096" y="-12435"/>
                  <a:pt x="2619142" y="40213"/>
                  <a:pt x="2809876" y="0"/>
                </a:cubicBezTo>
                <a:cubicBezTo>
                  <a:pt x="3000610" y="-40213"/>
                  <a:pt x="3009361" y="8291"/>
                  <a:pt x="3203258" y="0"/>
                </a:cubicBezTo>
                <a:cubicBezTo>
                  <a:pt x="3397155" y="-8291"/>
                  <a:pt x="3517316" y="14834"/>
                  <a:pt x="3765233" y="0"/>
                </a:cubicBezTo>
                <a:cubicBezTo>
                  <a:pt x="4013150" y="-14834"/>
                  <a:pt x="4037826" y="22403"/>
                  <a:pt x="4214813" y="0"/>
                </a:cubicBezTo>
                <a:cubicBezTo>
                  <a:pt x="4391800" y="-22403"/>
                  <a:pt x="4563468" y="79909"/>
                  <a:pt x="4889183" y="0"/>
                </a:cubicBezTo>
                <a:cubicBezTo>
                  <a:pt x="5214898" y="-79909"/>
                  <a:pt x="5301129" y="45269"/>
                  <a:pt x="5619751" y="0"/>
                </a:cubicBezTo>
                <a:cubicBezTo>
                  <a:pt x="5679996" y="205968"/>
                  <a:pt x="5612396" y="418156"/>
                  <a:pt x="5619751" y="528320"/>
                </a:cubicBezTo>
                <a:cubicBezTo>
                  <a:pt x="5627106" y="638484"/>
                  <a:pt x="5554512" y="858032"/>
                  <a:pt x="5619751" y="1109472"/>
                </a:cubicBezTo>
                <a:cubicBezTo>
                  <a:pt x="5684990" y="1360912"/>
                  <a:pt x="5592651" y="1459880"/>
                  <a:pt x="5619751" y="1690624"/>
                </a:cubicBezTo>
                <a:cubicBezTo>
                  <a:pt x="5646851" y="1921368"/>
                  <a:pt x="5602815" y="1948420"/>
                  <a:pt x="5619751" y="2166112"/>
                </a:cubicBezTo>
                <a:cubicBezTo>
                  <a:pt x="5636687" y="2383804"/>
                  <a:pt x="5579370" y="2480562"/>
                  <a:pt x="5619751" y="2641600"/>
                </a:cubicBezTo>
                <a:cubicBezTo>
                  <a:pt x="5457827" y="2675607"/>
                  <a:pt x="5353087" y="2629001"/>
                  <a:pt x="5226368" y="2641600"/>
                </a:cubicBezTo>
                <a:cubicBezTo>
                  <a:pt x="5099649" y="2654199"/>
                  <a:pt x="4756495" y="2635636"/>
                  <a:pt x="4608196" y="2641600"/>
                </a:cubicBezTo>
                <a:cubicBezTo>
                  <a:pt x="4459897" y="2647564"/>
                  <a:pt x="4337024" y="2607850"/>
                  <a:pt x="4214813" y="2641600"/>
                </a:cubicBezTo>
                <a:cubicBezTo>
                  <a:pt x="4092602" y="2675350"/>
                  <a:pt x="3948041" y="2629483"/>
                  <a:pt x="3765233" y="2641600"/>
                </a:cubicBezTo>
                <a:cubicBezTo>
                  <a:pt x="3582425" y="2653717"/>
                  <a:pt x="3472400" y="2625758"/>
                  <a:pt x="3315653" y="2641600"/>
                </a:cubicBezTo>
                <a:cubicBezTo>
                  <a:pt x="3158906" y="2657442"/>
                  <a:pt x="3113687" y="2623709"/>
                  <a:pt x="2922271" y="2641600"/>
                </a:cubicBezTo>
                <a:cubicBezTo>
                  <a:pt x="2730855" y="2659491"/>
                  <a:pt x="2633289" y="2614150"/>
                  <a:pt x="2360295" y="2641600"/>
                </a:cubicBezTo>
                <a:cubicBezTo>
                  <a:pt x="2087301" y="2669050"/>
                  <a:pt x="1909841" y="2578513"/>
                  <a:pt x="1742123" y="2641600"/>
                </a:cubicBezTo>
                <a:cubicBezTo>
                  <a:pt x="1574405" y="2704687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rgbClr val="F1A7D8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RS A Level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AQA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Philosophy of Religion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Inc. Arguments for the existence of God, miracles, religious language, Evil &amp; Suffering, Religious Experience, Self, Death &amp; The </a:t>
            </a:r>
            <a:r>
              <a:rPr lang="en-GB" sz="2400" dirty="0" err="1">
                <a:latin typeface="Impact Label Reversed" pitchFamily="2" charset="0"/>
                <a:ea typeface="Impact Label Reversed" pitchFamily="2" charset="0"/>
              </a:rPr>
              <a:t>Aftlerlife</a:t>
            </a:r>
            <a:endParaRPr lang="en-GB" sz="2400" dirty="0">
              <a:latin typeface="Impact Label Reversed" pitchFamily="2" charset="0"/>
              <a:ea typeface="Impact Label Reverse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Ethics &amp; Religion</a:t>
            </a: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BA5C36-C3EC-4BBD-8504-79D93D967685}"/>
              </a:ext>
            </a:extLst>
          </p:cNvPr>
          <p:cNvSpPr txBox="1">
            <a:spLocks/>
          </p:cNvSpPr>
          <p:nvPr/>
        </p:nvSpPr>
        <p:spPr>
          <a:xfrm>
            <a:off x="6476996" y="4025900"/>
            <a:ext cx="5619753" cy="2641600"/>
          </a:xfrm>
          <a:custGeom>
            <a:avLst/>
            <a:gdLst>
              <a:gd name="connsiteX0" fmla="*/ 0 w 5619753"/>
              <a:gd name="connsiteY0" fmla="*/ 0 h 2641600"/>
              <a:gd name="connsiteX1" fmla="*/ 618173 w 5619753"/>
              <a:gd name="connsiteY1" fmla="*/ 0 h 2641600"/>
              <a:gd name="connsiteX2" fmla="*/ 1067753 w 5619753"/>
              <a:gd name="connsiteY2" fmla="*/ 0 h 2641600"/>
              <a:gd name="connsiteX3" fmla="*/ 1461136 w 5619753"/>
              <a:gd name="connsiteY3" fmla="*/ 0 h 2641600"/>
              <a:gd name="connsiteX4" fmla="*/ 1854518 w 5619753"/>
              <a:gd name="connsiteY4" fmla="*/ 0 h 2641600"/>
              <a:gd name="connsiteX5" fmla="*/ 2360296 w 5619753"/>
              <a:gd name="connsiteY5" fmla="*/ 0 h 2641600"/>
              <a:gd name="connsiteX6" fmla="*/ 2753679 w 5619753"/>
              <a:gd name="connsiteY6" fmla="*/ 0 h 2641600"/>
              <a:gd name="connsiteX7" fmla="*/ 3371852 w 5619753"/>
              <a:gd name="connsiteY7" fmla="*/ 0 h 2641600"/>
              <a:gd name="connsiteX8" fmla="*/ 3990025 w 5619753"/>
              <a:gd name="connsiteY8" fmla="*/ 0 h 2641600"/>
              <a:gd name="connsiteX9" fmla="*/ 4608197 w 5619753"/>
              <a:gd name="connsiteY9" fmla="*/ 0 h 2641600"/>
              <a:gd name="connsiteX10" fmla="*/ 5001580 w 5619753"/>
              <a:gd name="connsiteY10" fmla="*/ 0 h 2641600"/>
              <a:gd name="connsiteX11" fmla="*/ 5619753 w 5619753"/>
              <a:gd name="connsiteY11" fmla="*/ 0 h 2641600"/>
              <a:gd name="connsiteX12" fmla="*/ 5619753 w 5619753"/>
              <a:gd name="connsiteY12" fmla="*/ 554736 h 2641600"/>
              <a:gd name="connsiteX13" fmla="*/ 5619753 w 5619753"/>
              <a:gd name="connsiteY13" fmla="*/ 1135888 h 2641600"/>
              <a:gd name="connsiteX14" fmla="*/ 5619753 w 5619753"/>
              <a:gd name="connsiteY14" fmla="*/ 1611376 h 2641600"/>
              <a:gd name="connsiteX15" fmla="*/ 5619753 w 5619753"/>
              <a:gd name="connsiteY15" fmla="*/ 2060448 h 2641600"/>
              <a:gd name="connsiteX16" fmla="*/ 5619753 w 5619753"/>
              <a:gd name="connsiteY16" fmla="*/ 2641600 h 2641600"/>
              <a:gd name="connsiteX17" fmla="*/ 5057778 w 5619753"/>
              <a:gd name="connsiteY17" fmla="*/ 2641600 h 2641600"/>
              <a:gd name="connsiteX18" fmla="*/ 4495802 w 5619753"/>
              <a:gd name="connsiteY18" fmla="*/ 2641600 h 2641600"/>
              <a:gd name="connsiteX19" fmla="*/ 3933827 w 5619753"/>
              <a:gd name="connsiteY19" fmla="*/ 2641600 h 2641600"/>
              <a:gd name="connsiteX20" fmla="*/ 3540444 w 5619753"/>
              <a:gd name="connsiteY20" fmla="*/ 2641600 h 2641600"/>
              <a:gd name="connsiteX21" fmla="*/ 2978469 w 5619753"/>
              <a:gd name="connsiteY21" fmla="*/ 2641600 h 2641600"/>
              <a:gd name="connsiteX22" fmla="*/ 2416494 w 5619753"/>
              <a:gd name="connsiteY22" fmla="*/ 2641600 h 2641600"/>
              <a:gd name="connsiteX23" fmla="*/ 1966914 w 5619753"/>
              <a:gd name="connsiteY23" fmla="*/ 2641600 h 2641600"/>
              <a:gd name="connsiteX24" fmla="*/ 1573531 w 5619753"/>
              <a:gd name="connsiteY24" fmla="*/ 2641600 h 2641600"/>
              <a:gd name="connsiteX25" fmla="*/ 899160 w 5619753"/>
              <a:gd name="connsiteY25" fmla="*/ 2641600 h 2641600"/>
              <a:gd name="connsiteX26" fmla="*/ 0 w 5619753"/>
              <a:gd name="connsiteY26" fmla="*/ 2641600 h 2641600"/>
              <a:gd name="connsiteX27" fmla="*/ 0 w 5619753"/>
              <a:gd name="connsiteY27" fmla="*/ 2139696 h 2641600"/>
              <a:gd name="connsiteX28" fmla="*/ 0 w 5619753"/>
              <a:gd name="connsiteY28" fmla="*/ 1558544 h 2641600"/>
              <a:gd name="connsiteX29" fmla="*/ 0 w 5619753"/>
              <a:gd name="connsiteY29" fmla="*/ 1030224 h 2641600"/>
              <a:gd name="connsiteX30" fmla="*/ 0 w 5619753"/>
              <a:gd name="connsiteY30" fmla="*/ 501904 h 2641600"/>
              <a:gd name="connsiteX31" fmla="*/ 0 w 5619753"/>
              <a:gd name="connsiteY3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3" h="2641600" fill="none" extrusionOk="0">
                <a:moveTo>
                  <a:pt x="0" y="0"/>
                </a:moveTo>
                <a:cubicBezTo>
                  <a:pt x="194140" y="-37404"/>
                  <a:pt x="310521" y="8543"/>
                  <a:pt x="618173" y="0"/>
                </a:cubicBezTo>
                <a:cubicBezTo>
                  <a:pt x="925825" y="-8543"/>
                  <a:pt x="942827" y="32967"/>
                  <a:pt x="1067753" y="0"/>
                </a:cubicBezTo>
                <a:cubicBezTo>
                  <a:pt x="1192679" y="-32967"/>
                  <a:pt x="1284351" y="1295"/>
                  <a:pt x="1461136" y="0"/>
                </a:cubicBezTo>
                <a:cubicBezTo>
                  <a:pt x="1637921" y="-1295"/>
                  <a:pt x="1740605" y="20486"/>
                  <a:pt x="1854518" y="0"/>
                </a:cubicBezTo>
                <a:cubicBezTo>
                  <a:pt x="1968431" y="-20486"/>
                  <a:pt x="2257811" y="29243"/>
                  <a:pt x="2360296" y="0"/>
                </a:cubicBezTo>
                <a:cubicBezTo>
                  <a:pt x="2462781" y="-29243"/>
                  <a:pt x="2665949" y="17520"/>
                  <a:pt x="2753679" y="0"/>
                </a:cubicBezTo>
                <a:cubicBezTo>
                  <a:pt x="2841409" y="-17520"/>
                  <a:pt x="3087665" y="66721"/>
                  <a:pt x="3371852" y="0"/>
                </a:cubicBezTo>
                <a:cubicBezTo>
                  <a:pt x="3656039" y="-66721"/>
                  <a:pt x="3716582" y="31990"/>
                  <a:pt x="3990025" y="0"/>
                </a:cubicBezTo>
                <a:cubicBezTo>
                  <a:pt x="4263468" y="-31990"/>
                  <a:pt x="4344841" y="40847"/>
                  <a:pt x="4608197" y="0"/>
                </a:cubicBezTo>
                <a:cubicBezTo>
                  <a:pt x="4871553" y="-40847"/>
                  <a:pt x="4818072" y="20004"/>
                  <a:pt x="5001580" y="0"/>
                </a:cubicBezTo>
                <a:cubicBezTo>
                  <a:pt x="5185088" y="-20004"/>
                  <a:pt x="5464712" y="13968"/>
                  <a:pt x="5619753" y="0"/>
                </a:cubicBezTo>
                <a:cubicBezTo>
                  <a:pt x="5660246" y="134338"/>
                  <a:pt x="5578015" y="443627"/>
                  <a:pt x="5619753" y="554736"/>
                </a:cubicBezTo>
                <a:cubicBezTo>
                  <a:pt x="5661491" y="665845"/>
                  <a:pt x="5574809" y="921400"/>
                  <a:pt x="5619753" y="1135888"/>
                </a:cubicBezTo>
                <a:cubicBezTo>
                  <a:pt x="5664697" y="1350376"/>
                  <a:pt x="5597600" y="1503654"/>
                  <a:pt x="5619753" y="1611376"/>
                </a:cubicBezTo>
                <a:cubicBezTo>
                  <a:pt x="5641906" y="1719098"/>
                  <a:pt x="5583550" y="1870426"/>
                  <a:pt x="5619753" y="2060448"/>
                </a:cubicBezTo>
                <a:cubicBezTo>
                  <a:pt x="5655956" y="2250470"/>
                  <a:pt x="5566560" y="2514277"/>
                  <a:pt x="5619753" y="2641600"/>
                </a:cubicBezTo>
                <a:cubicBezTo>
                  <a:pt x="5341720" y="2691579"/>
                  <a:pt x="5212965" y="2637685"/>
                  <a:pt x="5057778" y="2641600"/>
                </a:cubicBezTo>
                <a:cubicBezTo>
                  <a:pt x="4902591" y="2645515"/>
                  <a:pt x="4610435" y="2613153"/>
                  <a:pt x="4495802" y="2641600"/>
                </a:cubicBezTo>
                <a:cubicBezTo>
                  <a:pt x="4381169" y="2670047"/>
                  <a:pt x="4123288" y="2636800"/>
                  <a:pt x="3933827" y="2641600"/>
                </a:cubicBezTo>
                <a:cubicBezTo>
                  <a:pt x="3744366" y="2646400"/>
                  <a:pt x="3699176" y="2611768"/>
                  <a:pt x="3540444" y="2641600"/>
                </a:cubicBezTo>
                <a:cubicBezTo>
                  <a:pt x="3381712" y="2671432"/>
                  <a:pt x="3194665" y="2623240"/>
                  <a:pt x="2978469" y="2641600"/>
                </a:cubicBezTo>
                <a:cubicBezTo>
                  <a:pt x="2762274" y="2659960"/>
                  <a:pt x="2622652" y="2595308"/>
                  <a:pt x="2416494" y="2641600"/>
                </a:cubicBezTo>
                <a:cubicBezTo>
                  <a:pt x="2210336" y="2687892"/>
                  <a:pt x="2171297" y="2611654"/>
                  <a:pt x="1966914" y="2641600"/>
                </a:cubicBezTo>
                <a:cubicBezTo>
                  <a:pt x="1762531" y="2671546"/>
                  <a:pt x="1682279" y="2639302"/>
                  <a:pt x="1573531" y="2641600"/>
                </a:cubicBezTo>
                <a:cubicBezTo>
                  <a:pt x="1464783" y="2643898"/>
                  <a:pt x="1070137" y="2602803"/>
                  <a:pt x="899160" y="2641600"/>
                </a:cubicBezTo>
                <a:cubicBezTo>
                  <a:pt x="728183" y="2680397"/>
                  <a:pt x="336647" y="2562679"/>
                  <a:pt x="0" y="2641600"/>
                </a:cubicBezTo>
                <a:cubicBezTo>
                  <a:pt x="-5912" y="2419108"/>
                  <a:pt x="10315" y="2271028"/>
                  <a:pt x="0" y="2139696"/>
                </a:cubicBezTo>
                <a:cubicBezTo>
                  <a:pt x="-10315" y="2008364"/>
                  <a:pt x="25814" y="1813718"/>
                  <a:pt x="0" y="1558544"/>
                </a:cubicBezTo>
                <a:cubicBezTo>
                  <a:pt x="-25814" y="1303370"/>
                  <a:pt x="48972" y="1271415"/>
                  <a:pt x="0" y="1030224"/>
                </a:cubicBezTo>
                <a:cubicBezTo>
                  <a:pt x="-48972" y="789033"/>
                  <a:pt x="40415" y="739730"/>
                  <a:pt x="0" y="501904"/>
                </a:cubicBezTo>
                <a:cubicBezTo>
                  <a:pt x="-40415" y="264078"/>
                  <a:pt x="4771" y="187044"/>
                  <a:pt x="0" y="0"/>
                </a:cubicBezTo>
                <a:close/>
              </a:path>
              <a:path w="5619753" h="2641600" stroke="0" extrusionOk="0">
                <a:moveTo>
                  <a:pt x="0" y="0"/>
                </a:moveTo>
                <a:cubicBezTo>
                  <a:pt x="184039" y="-5669"/>
                  <a:pt x="345461" y="44"/>
                  <a:pt x="449580" y="0"/>
                </a:cubicBezTo>
                <a:cubicBezTo>
                  <a:pt x="553699" y="-44"/>
                  <a:pt x="702315" y="3290"/>
                  <a:pt x="842963" y="0"/>
                </a:cubicBezTo>
                <a:cubicBezTo>
                  <a:pt x="983611" y="-3290"/>
                  <a:pt x="1203134" y="15040"/>
                  <a:pt x="1461136" y="0"/>
                </a:cubicBezTo>
                <a:cubicBezTo>
                  <a:pt x="1719138" y="-15040"/>
                  <a:pt x="1782644" y="61547"/>
                  <a:pt x="2023111" y="0"/>
                </a:cubicBezTo>
                <a:cubicBezTo>
                  <a:pt x="2263578" y="-61547"/>
                  <a:pt x="2262891" y="12435"/>
                  <a:pt x="2416494" y="0"/>
                </a:cubicBezTo>
                <a:cubicBezTo>
                  <a:pt x="2570097" y="-12435"/>
                  <a:pt x="2619143" y="40213"/>
                  <a:pt x="2809877" y="0"/>
                </a:cubicBezTo>
                <a:cubicBezTo>
                  <a:pt x="3000611" y="-40213"/>
                  <a:pt x="3009362" y="8291"/>
                  <a:pt x="3203259" y="0"/>
                </a:cubicBezTo>
                <a:cubicBezTo>
                  <a:pt x="3397156" y="-8291"/>
                  <a:pt x="3515961" y="8529"/>
                  <a:pt x="3765235" y="0"/>
                </a:cubicBezTo>
                <a:cubicBezTo>
                  <a:pt x="4014509" y="-8529"/>
                  <a:pt x="4037828" y="22403"/>
                  <a:pt x="4214815" y="0"/>
                </a:cubicBezTo>
                <a:cubicBezTo>
                  <a:pt x="4391802" y="-22403"/>
                  <a:pt x="4563470" y="79909"/>
                  <a:pt x="4889185" y="0"/>
                </a:cubicBezTo>
                <a:cubicBezTo>
                  <a:pt x="5214900" y="-79909"/>
                  <a:pt x="5301131" y="45269"/>
                  <a:pt x="5619753" y="0"/>
                </a:cubicBezTo>
                <a:cubicBezTo>
                  <a:pt x="5679998" y="205968"/>
                  <a:pt x="5612398" y="418156"/>
                  <a:pt x="5619753" y="528320"/>
                </a:cubicBezTo>
                <a:cubicBezTo>
                  <a:pt x="5627108" y="638484"/>
                  <a:pt x="5554514" y="858032"/>
                  <a:pt x="5619753" y="1109472"/>
                </a:cubicBezTo>
                <a:cubicBezTo>
                  <a:pt x="5684992" y="1360912"/>
                  <a:pt x="5592653" y="1459880"/>
                  <a:pt x="5619753" y="1690624"/>
                </a:cubicBezTo>
                <a:cubicBezTo>
                  <a:pt x="5646853" y="1921368"/>
                  <a:pt x="5602817" y="1948420"/>
                  <a:pt x="5619753" y="2166112"/>
                </a:cubicBezTo>
                <a:cubicBezTo>
                  <a:pt x="5636689" y="2383804"/>
                  <a:pt x="5579372" y="2480562"/>
                  <a:pt x="5619753" y="2641600"/>
                </a:cubicBezTo>
                <a:cubicBezTo>
                  <a:pt x="5457829" y="2675607"/>
                  <a:pt x="5353089" y="2629001"/>
                  <a:pt x="5226370" y="2641600"/>
                </a:cubicBezTo>
                <a:cubicBezTo>
                  <a:pt x="5099651" y="2654199"/>
                  <a:pt x="4761657" y="2635901"/>
                  <a:pt x="4608197" y="2641600"/>
                </a:cubicBezTo>
                <a:cubicBezTo>
                  <a:pt x="4454737" y="2647299"/>
                  <a:pt x="4331712" y="2607219"/>
                  <a:pt x="4214815" y="2641600"/>
                </a:cubicBezTo>
                <a:cubicBezTo>
                  <a:pt x="4097918" y="2675981"/>
                  <a:pt x="3948043" y="2629483"/>
                  <a:pt x="3765235" y="2641600"/>
                </a:cubicBezTo>
                <a:cubicBezTo>
                  <a:pt x="3582427" y="2653717"/>
                  <a:pt x="3474223" y="2627605"/>
                  <a:pt x="3315654" y="2641600"/>
                </a:cubicBezTo>
                <a:cubicBezTo>
                  <a:pt x="3157085" y="2655595"/>
                  <a:pt x="3113688" y="2623709"/>
                  <a:pt x="2922272" y="2641600"/>
                </a:cubicBezTo>
                <a:cubicBezTo>
                  <a:pt x="2730856" y="2659491"/>
                  <a:pt x="2633290" y="2614150"/>
                  <a:pt x="2360296" y="2641600"/>
                </a:cubicBezTo>
                <a:cubicBezTo>
                  <a:pt x="2087302" y="2669050"/>
                  <a:pt x="1914928" y="2581048"/>
                  <a:pt x="1742123" y="2641600"/>
                </a:cubicBezTo>
                <a:cubicBezTo>
                  <a:pt x="1569318" y="2702152"/>
                  <a:pt x="1364174" y="2602043"/>
                  <a:pt x="1180148" y="2641600"/>
                </a:cubicBezTo>
                <a:cubicBezTo>
                  <a:pt x="996122" y="2681157"/>
                  <a:pt x="931723" y="2597449"/>
                  <a:pt x="730568" y="2641600"/>
                </a:cubicBezTo>
                <a:cubicBezTo>
                  <a:pt x="529413" y="2685751"/>
                  <a:pt x="355411" y="2636700"/>
                  <a:pt x="0" y="2641600"/>
                </a:cubicBezTo>
                <a:cubicBezTo>
                  <a:pt x="-25741" y="2494233"/>
                  <a:pt x="55837" y="2293055"/>
                  <a:pt x="0" y="2113280"/>
                </a:cubicBezTo>
                <a:cubicBezTo>
                  <a:pt x="-55837" y="1933505"/>
                  <a:pt x="5980" y="1850442"/>
                  <a:pt x="0" y="1637792"/>
                </a:cubicBezTo>
                <a:cubicBezTo>
                  <a:pt x="-5980" y="1425142"/>
                  <a:pt x="11435" y="1370015"/>
                  <a:pt x="0" y="1162304"/>
                </a:cubicBezTo>
                <a:cubicBezTo>
                  <a:pt x="-11435" y="954593"/>
                  <a:pt x="27821" y="873735"/>
                  <a:pt x="0" y="633984"/>
                </a:cubicBezTo>
                <a:cubicBezTo>
                  <a:pt x="-27821" y="394233"/>
                  <a:pt x="19860" y="316456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>
                <a:latin typeface="Impact Label Reversed" pitchFamily="2" charset="0"/>
                <a:ea typeface="Impact Label Reversed" pitchFamily="2" charset="0"/>
              </a:rPr>
              <a:t>Psychology A Level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Impact Label Reversed" pitchFamily="2" charset="0"/>
                <a:ea typeface="Impact Label Reversed" pitchFamily="2" charset="0"/>
              </a:rPr>
              <a:t>OCR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Research Methods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Psychological themes through core studies.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Impact Label Reversed" pitchFamily="2" charset="0"/>
                <a:ea typeface="Impact Label Reversed" pitchFamily="2" charset="0"/>
              </a:rPr>
              <a:t>Applied Psychology – Mental Health, Criminal &amp; Child Psychology.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6FBE49-C45E-431A-8452-D98A35D6EC88}"/>
              </a:ext>
            </a:extLst>
          </p:cNvPr>
          <p:cNvSpPr txBox="1">
            <a:spLocks/>
          </p:cNvSpPr>
          <p:nvPr/>
        </p:nvSpPr>
        <p:spPr>
          <a:xfrm>
            <a:off x="1264949" y="190500"/>
            <a:ext cx="9662102" cy="742373"/>
          </a:xfrm>
          <a:custGeom>
            <a:avLst/>
            <a:gdLst>
              <a:gd name="connsiteX0" fmla="*/ 0 w 9662102"/>
              <a:gd name="connsiteY0" fmla="*/ 0 h 742373"/>
              <a:gd name="connsiteX1" fmla="*/ 568359 w 9662102"/>
              <a:gd name="connsiteY1" fmla="*/ 0 h 742373"/>
              <a:gd name="connsiteX2" fmla="*/ 1329960 w 9662102"/>
              <a:gd name="connsiteY2" fmla="*/ 0 h 742373"/>
              <a:gd name="connsiteX3" fmla="*/ 1705077 w 9662102"/>
              <a:gd name="connsiteY3" fmla="*/ 0 h 742373"/>
              <a:gd name="connsiteX4" fmla="*/ 2080194 w 9662102"/>
              <a:gd name="connsiteY4" fmla="*/ 0 h 742373"/>
              <a:gd name="connsiteX5" fmla="*/ 2455311 w 9662102"/>
              <a:gd name="connsiteY5" fmla="*/ 0 h 742373"/>
              <a:gd name="connsiteX6" fmla="*/ 2733807 w 9662102"/>
              <a:gd name="connsiteY6" fmla="*/ 0 h 742373"/>
              <a:gd name="connsiteX7" fmla="*/ 3012302 w 9662102"/>
              <a:gd name="connsiteY7" fmla="*/ 0 h 742373"/>
              <a:gd name="connsiteX8" fmla="*/ 3290798 w 9662102"/>
              <a:gd name="connsiteY8" fmla="*/ 0 h 742373"/>
              <a:gd name="connsiteX9" fmla="*/ 3665915 w 9662102"/>
              <a:gd name="connsiteY9" fmla="*/ 0 h 742373"/>
              <a:gd name="connsiteX10" fmla="*/ 4234274 w 9662102"/>
              <a:gd name="connsiteY10" fmla="*/ 0 h 742373"/>
              <a:gd name="connsiteX11" fmla="*/ 4512770 w 9662102"/>
              <a:gd name="connsiteY11" fmla="*/ 0 h 742373"/>
              <a:gd name="connsiteX12" fmla="*/ 4887887 w 9662102"/>
              <a:gd name="connsiteY12" fmla="*/ 0 h 742373"/>
              <a:gd name="connsiteX13" fmla="*/ 5456246 w 9662102"/>
              <a:gd name="connsiteY13" fmla="*/ 0 h 742373"/>
              <a:gd name="connsiteX14" fmla="*/ 5927984 w 9662102"/>
              <a:gd name="connsiteY14" fmla="*/ 0 h 742373"/>
              <a:gd name="connsiteX15" fmla="*/ 6592964 w 9662102"/>
              <a:gd name="connsiteY15" fmla="*/ 0 h 742373"/>
              <a:gd name="connsiteX16" fmla="*/ 6871460 w 9662102"/>
              <a:gd name="connsiteY16" fmla="*/ 0 h 742373"/>
              <a:gd name="connsiteX17" fmla="*/ 7149955 w 9662102"/>
              <a:gd name="connsiteY17" fmla="*/ 0 h 742373"/>
              <a:gd name="connsiteX18" fmla="*/ 7525072 w 9662102"/>
              <a:gd name="connsiteY18" fmla="*/ 0 h 742373"/>
              <a:gd name="connsiteX19" fmla="*/ 7803568 w 9662102"/>
              <a:gd name="connsiteY19" fmla="*/ 0 h 742373"/>
              <a:gd name="connsiteX20" fmla="*/ 8275306 w 9662102"/>
              <a:gd name="connsiteY20" fmla="*/ 0 h 742373"/>
              <a:gd name="connsiteX21" fmla="*/ 9036907 w 9662102"/>
              <a:gd name="connsiteY21" fmla="*/ 0 h 742373"/>
              <a:gd name="connsiteX22" fmla="*/ 9662102 w 9662102"/>
              <a:gd name="connsiteY22" fmla="*/ 0 h 742373"/>
              <a:gd name="connsiteX23" fmla="*/ 9662102 w 9662102"/>
              <a:gd name="connsiteY23" fmla="*/ 356339 h 742373"/>
              <a:gd name="connsiteX24" fmla="*/ 9662102 w 9662102"/>
              <a:gd name="connsiteY24" fmla="*/ 742373 h 742373"/>
              <a:gd name="connsiteX25" fmla="*/ 9093743 w 9662102"/>
              <a:gd name="connsiteY25" fmla="*/ 742373 h 742373"/>
              <a:gd name="connsiteX26" fmla="*/ 8622005 w 9662102"/>
              <a:gd name="connsiteY26" fmla="*/ 742373 h 742373"/>
              <a:gd name="connsiteX27" fmla="*/ 8246888 w 9662102"/>
              <a:gd name="connsiteY27" fmla="*/ 742373 h 742373"/>
              <a:gd name="connsiteX28" fmla="*/ 7775150 w 9662102"/>
              <a:gd name="connsiteY28" fmla="*/ 742373 h 742373"/>
              <a:gd name="connsiteX29" fmla="*/ 7303412 w 9662102"/>
              <a:gd name="connsiteY29" fmla="*/ 742373 h 742373"/>
              <a:gd name="connsiteX30" fmla="*/ 7024917 w 9662102"/>
              <a:gd name="connsiteY30" fmla="*/ 742373 h 742373"/>
              <a:gd name="connsiteX31" fmla="*/ 6456558 w 9662102"/>
              <a:gd name="connsiteY31" fmla="*/ 742373 h 742373"/>
              <a:gd name="connsiteX32" fmla="*/ 5791578 w 9662102"/>
              <a:gd name="connsiteY32" fmla="*/ 742373 h 742373"/>
              <a:gd name="connsiteX33" fmla="*/ 5319840 w 9662102"/>
              <a:gd name="connsiteY33" fmla="*/ 742373 h 742373"/>
              <a:gd name="connsiteX34" fmla="*/ 4944723 w 9662102"/>
              <a:gd name="connsiteY34" fmla="*/ 742373 h 742373"/>
              <a:gd name="connsiteX35" fmla="*/ 4472985 w 9662102"/>
              <a:gd name="connsiteY35" fmla="*/ 742373 h 742373"/>
              <a:gd name="connsiteX36" fmla="*/ 3711384 w 9662102"/>
              <a:gd name="connsiteY36" fmla="*/ 742373 h 742373"/>
              <a:gd name="connsiteX37" fmla="*/ 2949783 w 9662102"/>
              <a:gd name="connsiteY37" fmla="*/ 742373 h 742373"/>
              <a:gd name="connsiteX38" fmla="*/ 2284803 w 9662102"/>
              <a:gd name="connsiteY38" fmla="*/ 742373 h 742373"/>
              <a:gd name="connsiteX39" fmla="*/ 1909686 w 9662102"/>
              <a:gd name="connsiteY39" fmla="*/ 742373 h 742373"/>
              <a:gd name="connsiteX40" fmla="*/ 1631190 w 9662102"/>
              <a:gd name="connsiteY40" fmla="*/ 742373 h 742373"/>
              <a:gd name="connsiteX41" fmla="*/ 1352694 w 9662102"/>
              <a:gd name="connsiteY41" fmla="*/ 742373 h 742373"/>
              <a:gd name="connsiteX42" fmla="*/ 977577 w 9662102"/>
              <a:gd name="connsiteY42" fmla="*/ 742373 h 742373"/>
              <a:gd name="connsiteX43" fmla="*/ 602460 w 9662102"/>
              <a:gd name="connsiteY43" fmla="*/ 742373 h 742373"/>
              <a:gd name="connsiteX44" fmla="*/ 0 w 9662102"/>
              <a:gd name="connsiteY44" fmla="*/ 742373 h 742373"/>
              <a:gd name="connsiteX45" fmla="*/ 0 w 9662102"/>
              <a:gd name="connsiteY45" fmla="*/ 393458 h 742373"/>
              <a:gd name="connsiteX46" fmla="*/ 0 w 9662102"/>
              <a:gd name="connsiteY46" fmla="*/ 0 h 74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62102" h="742373" fill="none" extrusionOk="0">
                <a:moveTo>
                  <a:pt x="0" y="0"/>
                </a:moveTo>
                <a:cubicBezTo>
                  <a:pt x="253082" y="-7229"/>
                  <a:pt x="314186" y="52189"/>
                  <a:pt x="568359" y="0"/>
                </a:cubicBezTo>
                <a:cubicBezTo>
                  <a:pt x="822532" y="-52189"/>
                  <a:pt x="1071891" y="33586"/>
                  <a:pt x="1329960" y="0"/>
                </a:cubicBezTo>
                <a:cubicBezTo>
                  <a:pt x="1588029" y="-33586"/>
                  <a:pt x="1570459" y="19157"/>
                  <a:pt x="1705077" y="0"/>
                </a:cubicBezTo>
                <a:cubicBezTo>
                  <a:pt x="1839695" y="-19157"/>
                  <a:pt x="1983029" y="1785"/>
                  <a:pt x="2080194" y="0"/>
                </a:cubicBezTo>
                <a:cubicBezTo>
                  <a:pt x="2177359" y="-1785"/>
                  <a:pt x="2312327" y="19078"/>
                  <a:pt x="2455311" y="0"/>
                </a:cubicBezTo>
                <a:cubicBezTo>
                  <a:pt x="2598295" y="-19078"/>
                  <a:pt x="2623554" y="16879"/>
                  <a:pt x="2733807" y="0"/>
                </a:cubicBezTo>
                <a:cubicBezTo>
                  <a:pt x="2844060" y="-16879"/>
                  <a:pt x="2922823" y="25191"/>
                  <a:pt x="3012302" y="0"/>
                </a:cubicBezTo>
                <a:cubicBezTo>
                  <a:pt x="3101782" y="-25191"/>
                  <a:pt x="3173663" y="19107"/>
                  <a:pt x="3290798" y="0"/>
                </a:cubicBezTo>
                <a:cubicBezTo>
                  <a:pt x="3407933" y="-19107"/>
                  <a:pt x="3559615" y="30523"/>
                  <a:pt x="3665915" y="0"/>
                </a:cubicBezTo>
                <a:cubicBezTo>
                  <a:pt x="3772215" y="-30523"/>
                  <a:pt x="4061481" y="6960"/>
                  <a:pt x="4234274" y="0"/>
                </a:cubicBezTo>
                <a:cubicBezTo>
                  <a:pt x="4407067" y="-6960"/>
                  <a:pt x="4453242" y="21589"/>
                  <a:pt x="4512770" y="0"/>
                </a:cubicBezTo>
                <a:cubicBezTo>
                  <a:pt x="4572298" y="-21589"/>
                  <a:pt x="4784830" y="30812"/>
                  <a:pt x="4887887" y="0"/>
                </a:cubicBezTo>
                <a:cubicBezTo>
                  <a:pt x="4990944" y="-30812"/>
                  <a:pt x="5312960" y="23523"/>
                  <a:pt x="5456246" y="0"/>
                </a:cubicBezTo>
                <a:cubicBezTo>
                  <a:pt x="5599532" y="-23523"/>
                  <a:pt x="5758041" y="48045"/>
                  <a:pt x="5927984" y="0"/>
                </a:cubicBezTo>
                <a:cubicBezTo>
                  <a:pt x="6097927" y="-48045"/>
                  <a:pt x="6320554" y="2126"/>
                  <a:pt x="6592964" y="0"/>
                </a:cubicBezTo>
                <a:cubicBezTo>
                  <a:pt x="6865374" y="-2126"/>
                  <a:pt x="6758659" y="26027"/>
                  <a:pt x="6871460" y="0"/>
                </a:cubicBezTo>
                <a:cubicBezTo>
                  <a:pt x="6984261" y="-26027"/>
                  <a:pt x="7069590" y="18124"/>
                  <a:pt x="7149955" y="0"/>
                </a:cubicBezTo>
                <a:cubicBezTo>
                  <a:pt x="7230320" y="-18124"/>
                  <a:pt x="7343999" y="3861"/>
                  <a:pt x="7525072" y="0"/>
                </a:cubicBezTo>
                <a:cubicBezTo>
                  <a:pt x="7706145" y="-3861"/>
                  <a:pt x="7738854" y="24572"/>
                  <a:pt x="7803568" y="0"/>
                </a:cubicBezTo>
                <a:cubicBezTo>
                  <a:pt x="7868282" y="-24572"/>
                  <a:pt x="8091531" y="13322"/>
                  <a:pt x="8275306" y="0"/>
                </a:cubicBezTo>
                <a:cubicBezTo>
                  <a:pt x="8459081" y="-13322"/>
                  <a:pt x="8750960" y="67941"/>
                  <a:pt x="9036907" y="0"/>
                </a:cubicBezTo>
                <a:cubicBezTo>
                  <a:pt x="9322854" y="-67941"/>
                  <a:pt x="9486011" y="15813"/>
                  <a:pt x="9662102" y="0"/>
                </a:cubicBezTo>
                <a:cubicBezTo>
                  <a:pt x="9697912" y="102928"/>
                  <a:pt x="9640530" y="241522"/>
                  <a:pt x="9662102" y="356339"/>
                </a:cubicBezTo>
                <a:cubicBezTo>
                  <a:pt x="9683674" y="471156"/>
                  <a:pt x="9629378" y="603543"/>
                  <a:pt x="9662102" y="742373"/>
                </a:cubicBezTo>
                <a:cubicBezTo>
                  <a:pt x="9385801" y="789510"/>
                  <a:pt x="9346266" y="738802"/>
                  <a:pt x="9093743" y="742373"/>
                </a:cubicBezTo>
                <a:cubicBezTo>
                  <a:pt x="8841220" y="745944"/>
                  <a:pt x="8743897" y="723314"/>
                  <a:pt x="8622005" y="742373"/>
                </a:cubicBezTo>
                <a:cubicBezTo>
                  <a:pt x="8500113" y="761432"/>
                  <a:pt x="8419989" y="701611"/>
                  <a:pt x="8246888" y="742373"/>
                </a:cubicBezTo>
                <a:cubicBezTo>
                  <a:pt x="8073787" y="783135"/>
                  <a:pt x="7948438" y="698596"/>
                  <a:pt x="7775150" y="742373"/>
                </a:cubicBezTo>
                <a:cubicBezTo>
                  <a:pt x="7601862" y="786150"/>
                  <a:pt x="7405908" y="714989"/>
                  <a:pt x="7303412" y="742373"/>
                </a:cubicBezTo>
                <a:cubicBezTo>
                  <a:pt x="7200916" y="769757"/>
                  <a:pt x="7143073" y="725353"/>
                  <a:pt x="7024917" y="742373"/>
                </a:cubicBezTo>
                <a:cubicBezTo>
                  <a:pt x="6906762" y="759393"/>
                  <a:pt x="6623349" y="735338"/>
                  <a:pt x="6456558" y="742373"/>
                </a:cubicBezTo>
                <a:cubicBezTo>
                  <a:pt x="6289767" y="749408"/>
                  <a:pt x="6034738" y="681943"/>
                  <a:pt x="5791578" y="742373"/>
                </a:cubicBezTo>
                <a:cubicBezTo>
                  <a:pt x="5548418" y="802803"/>
                  <a:pt x="5522493" y="737633"/>
                  <a:pt x="5319840" y="742373"/>
                </a:cubicBezTo>
                <a:cubicBezTo>
                  <a:pt x="5117187" y="747113"/>
                  <a:pt x="5065649" y="723380"/>
                  <a:pt x="4944723" y="742373"/>
                </a:cubicBezTo>
                <a:cubicBezTo>
                  <a:pt x="4823797" y="761366"/>
                  <a:pt x="4572268" y="704585"/>
                  <a:pt x="4472985" y="742373"/>
                </a:cubicBezTo>
                <a:cubicBezTo>
                  <a:pt x="4373702" y="780161"/>
                  <a:pt x="4066321" y="687065"/>
                  <a:pt x="3711384" y="742373"/>
                </a:cubicBezTo>
                <a:cubicBezTo>
                  <a:pt x="3356447" y="797681"/>
                  <a:pt x="3173576" y="691136"/>
                  <a:pt x="2949783" y="742373"/>
                </a:cubicBezTo>
                <a:cubicBezTo>
                  <a:pt x="2725990" y="793610"/>
                  <a:pt x="2564706" y="728209"/>
                  <a:pt x="2284803" y="742373"/>
                </a:cubicBezTo>
                <a:cubicBezTo>
                  <a:pt x="2004900" y="756537"/>
                  <a:pt x="1991455" y="706057"/>
                  <a:pt x="1909686" y="742373"/>
                </a:cubicBezTo>
                <a:cubicBezTo>
                  <a:pt x="1827917" y="778689"/>
                  <a:pt x="1749091" y="735065"/>
                  <a:pt x="1631190" y="742373"/>
                </a:cubicBezTo>
                <a:cubicBezTo>
                  <a:pt x="1513289" y="749681"/>
                  <a:pt x="1419254" y="716414"/>
                  <a:pt x="1352694" y="742373"/>
                </a:cubicBezTo>
                <a:cubicBezTo>
                  <a:pt x="1286134" y="768332"/>
                  <a:pt x="1075834" y="717385"/>
                  <a:pt x="977577" y="742373"/>
                </a:cubicBezTo>
                <a:cubicBezTo>
                  <a:pt x="879320" y="767361"/>
                  <a:pt x="738888" y="739337"/>
                  <a:pt x="602460" y="742373"/>
                </a:cubicBezTo>
                <a:cubicBezTo>
                  <a:pt x="466032" y="745409"/>
                  <a:pt x="150149" y="712311"/>
                  <a:pt x="0" y="742373"/>
                </a:cubicBezTo>
                <a:cubicBezTo>
                  <a:pt x="-4191" y="628349"/>
                  <a:pt x="29400" y="522393"/>
                  <a:pt x="0" y="393458"/>
                </a:cubicBezTo>
                <a:cubicBezTo>
                  <a:pt x="-29400" y="264523"/>
                  <a:pt x="46030" y="82802"/>
                  <a:pt x="0" y="0"/>
                </a:cubicBezTo>
                <a:close/>
              </a:path>
              <a:path w="9662102" h="742373" stroke="0" extrusionOk="0">
                <a:moveTo>
                  <a:pt x="0" y="0"/>
                </a:moveTo>
                <a:cubicBezTo>
                  <a:pt x="207340" y="-16416"/>
                  <a:pt x="431708" y="16693"/>
                  <a:pt x="568359" y="0"/>
                </a:cubicBezTo>
                <a:cubicBezTo>
                  <a:pt x="705010" y="-16693"/>
                  <a:pt x="1057706" y="11098"/>
                  <a:pt x="1233339" y="0"/>
                </a:cubicBezTo>
                <a:cubicBezTo>
                  <a:pt x="1408972" y="-11098"/>
                  <a:pt x="1681638" y="47776"/>
                  <a:pt x="1994940" y="0"/>
                </a:cubicBezTo>
                <a:cubicBezTo>
                  <a:pt x="2308242" y="-47776"/>
                  <a:pt x="2347251" y="7860"/>
                  <a:pt x="2466678" y="0"/>
                </a:cubicBezTo>
                <a:cubicBezTo>
                  <a:pt x="2586105" y="-7860"/>
                  <a:pt x="2886600" y="16401"/>
                  <a:pt x="3131658" y="0"/>
                </a:cubicBezTo>
                <a:cubicBezTo>
                  <a:pt x="3376716" y="-16401"/>
                  <a:pt x="3314483" y="14967"/>
                  <a:pt x="3410154" y="0"/>
                </a:cubicBezTo>
                <a:cubicBezTo>
                  <a:pt x="3505825" y="-14967"/>
                  <a:pt x="3620114" y="2853"/>
                  <a:pt x="3688650" y="0"/>
                </a:cubicBezTo>
                <a:cubicBezTo>
                  <a:pt x="3757186" y="-2853"/>
                  <a:pt x="4132283" y="30441"/>
                  <a:pt x="4353629" y="0"/>
                </a:cubicBezTo>
                <a:cubicBezTo>
                  <a:pt x="4574975" y="-30441"/>
                  <a:pt x="4816272" y="14682"/>
                  <a:pt x="5018609" y="0"/>
                </a:cubicBezTo>
                <a:cubicBezTo>
                  <a:pt x="5220946" y="-14682"/>
                  <a:pt x="5317017" y="45302"/>
                  <a:pt x="5586968" y="0"/>
                </a:cubicBezTo>
                <a:cubicBezTo>
                  <a:pt x="5856919" y="-45302"/>
                  <a:pt x="5883458" y="2853"/>
                  <a:pt x="5962085" y="0"/>
                </a:cubicBezTo>
                <a:cubicBezTo>
                  <a:pt x="6040712" y="-2853"/>
                  <a:pt x="6195851" y="12499"/>
                  <a:pt x="6337202" y="0"/>
                </a:cubicBezTo>
                <a:cubicBezTo>
                  <a:pt x="6478553" y="-12499"/>
                  <a:pt x="6816583" y="76692"/>
                  <a:pt x="7098803" y="0"/>
                </a:cubicBezTo>
                <a:cubicBezTo>
                  <a:pt x="7381023" y="-76692"/>
                  <a:pt x="7616100" y="63955"/>
                  <a:pt x="7860404" y="0"/>
                </a:cubicBezTo>
                <a:cubicBezTo>
                  <a:pt x="8104708" y="-63955"/>
                  <a:pt x="8049936" y="8872"/>
                  <a:pt x="8138900" y="0"/>
                </a:cubicBezTo>
                <a:cubicBezTo>
                  <a:pt x="8227864" y="-8872"/>
                  <a:pt x="8437284" y="26267"/>
                  <a:pt x="8514017" y="0"/>
                </a:cubicBezTo>
                <a:cubicBezTo>
                  <a:pt x="8590750" y="-26267"/>
                  <a:pt x="8729221" y="18312"/>
                  <a:pt x="8792513" y="0"/>
                </a:cubicBezTo>
                <a:cubicBezTo>
                  <a:pt x="8855805" y="-18312"/>
                  <a:pt x="9450993" y="49545"/>
                  <a:pt x="9662102" y="0"/>
                </a:cubicBezTo>
                <a:cubicBezTo>
                  <a:pt x="9696791" y="110236"/>
                  <a:pt x="9621546" y="237559"/>
                  <a:pt x="9662102" y="356339"/>
                </a:cubicBezTo>
                <a:cubicBezTo>
                  <a:pt x="9702658" y="475119"/>
                  <a:pt x="9622513" y="564943"/>
                  <a:pt x="9662102" y="742373"/>
                </a:cubicBezTo>
                <a:cubicBezTo>
                  <a:pt x="9520489" y="815460"/>
                  <a:pt x="9279392" y="667581"/>
                  <a:pt x="8997122" y="742373"/>
                </a:cubicBezTo>
                <a:cubicBezTo>
                  <a:pt x="8714852" y="817165"/>
                  <a:pt x="8818733" y="737759"/>
                  <a:pt x="8718626" y="742373"/>
                </a:cubicBezTo>
                <a:cubicBezTo>
                  <a:pt x="8618519" y="746987"/>
                  <a:pt x="8427987" y="738815"/>
                  <a:pt x="8343509" y="742373"/>
                </a:cubicBezTo>
                <a:cubicBezTo>
                  <a:pt x="8259031" y="745931"/>
                  <a:pt x="8162640" y="733002"/>
                  <a:pt x="8065013" y="742373"/>
                </a:cubicBezTo>
                <a:cubicBezTo>
                  <a:pt x="7967386" y="751744"/>
                  <a:pt x="7843271" y="714589"/>
                  <a:pt x="7786517" y="742373"/>
                </a:cubicBezTo>
                <a:cubicBezTo>
                  <a:pt x="7729763" y="770157"/>
                  <a:pt x="7579454" y="729378"/>
                  <a:pt x="7508022" y="742373"/>
                </a:cubicBezTo>
                <a:cubicBezTo>
                  <a:pt x="7436590" y="755368"/>
                  <a:pt x="7172683" y="694352"/>
                  <a:pt x="6939663" y="742373"/>
                </a:cubicBezTo>
                <a:cubicBezTo>
                  <a:pt x="6706643" y="790394"/>
                  <a:pt x="6507460" y="717261"/>
                  <a:pt x="6178062" y="742373"/>
                </a:cubicBezTo>
                <a:cubicBezTo>
                  <a:pt x="5848664" y="767485"/>
                  <a:pt x="5897284" y="705126"/>
                  <a:pt x="5706324" y="742373"/>
                </a:cubicBezTo>
                <a:cubicBezTo>
                  <a:pt x="5515364" y="779620"/>
                  <a:pt x="5333235" y="734166"/>
                  <a:pt x="5041344" y="742373"/>
                </a:cubicBezTo>
                <a:cubicBezTo>
                  <a:pt x="4749453" y="750580"/>
                  <a:pt x="4882394" y="720375"/>
                  <a:pt x="4762848" y="742373"/>
                </a:cubicBezTo>
                <a:cubicBezTo>
                  <a:pt x="4643302" y="764371"/>
                  <a:pt x="4330921" y="665961"/>
                  <a:pt x="4001247" y="742373"/>
                </a:cubicBezTo>
                <a:cubicBezTo>
                  <a:pt x="3671573" y="818785"/>
                  <a:pt x="3747467" y="703751"/>
                  <a:pt x="3626130" y="742373"/>
                </a:cubicBezTo>
                <a:cubicBezTo>
                  <a:pt x="3504793" y="780995"/>
                  <a:pt x="3126178" y="668578"/>
                  <a:pt x="2961150" y="742373"/>
                </a:cubicBezTo>
                <a:cubicBezTo>
                  <a:pt x="2796122" y="816168"/>
                  <a:pt x="2718084" y="726160"/>
                  <a:pt x="2586033" y="742373"/>
                </a:cubicBezTo>
                <a:cubicBezTo>
                  <a:pt x="2453982" y="758586"/>
                  <a:pt x="2098504" y="740256"/>
                  <a:pt x="1921053" y="742373"/>
                </a:cubicBezTo>
                <a:cubicBezTo>
                  <a:pt x="1743602" y="744490"/>
                  <a:pt x="1563358" y="689365"/>
                  <a:pt x="1352694" y="742373"/>
                </a:cubicBezTo>
                <a:cubicBezTo>
                  <a:pt x="1142030" y="795381"/>
                  <a:pt x="1187844" y="719654"/>
                  <a:pt x="1074198" y="742373"/>
                </a:cubicBezTo>
                <a:cubicBezTo>
                  <a:pt x="960552" y="765092"/>
                  <a:pt x="414654" y="689023"/>
                  <a:pt x="0" y="742373"/>
                </a:cubicBezTo>
                <a:cubicBezTo>
                  <a:pt x="-14770" y="648874"/>
                  <a:pt x="35262" y="481132"/>
                  <a:pt x="0" y="378610"/>
                </a:cubicBezTo>
                <a:cubicBezTo>
                  <a:pt x="-35262" y="276088"/>
                  <a:pt x="26547" y="175463"/>
                  <a:pt x="0" y="0"/>
                </a:cubicBezTo>
                <a:close/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846682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Impact Label Reversed" pitchFamily="2" charset="0"/>
                <a:ea typeface="Impact Label Reversed" pitchFamily="2" charset="0"/>
              </a:rPr>
              <a:t>What You ARE Studying at a level?</a:t>
            </a:r>
          </a:p>
        </p:txBody>
      </p:sp>
    </p:spTree>
    <p:extLst>
      <p:ext uri="{BB962C8B-B14F-4D97-AF65-F5344CB8AC3E}">
        <p14:creationId xmlns:p14="http://schemas.microsoft.com/office/powerpoint/2010/main" val="33443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6BB8E-6D5B-4DC6-9503-4C007D574B6A}"/>
              </a:ext>
            </a:extLst>
          </p:cNvPr>
          <p:cNvSpPr txBox="1">
            <a:spLocks/>
          </p:cNvSpPr>
          <p:nvPr/>
        </p:nvSpPr>
        <p:spPr>
          <a:xfrm>
            <a:off x="133351" y="1317523"/>
            <a:ext cx="7752120" cy="5421944"/>
          </a:xfrm>
          <a:custGeom>
            <a:avLst/>
            <a:gdLst>
              <a:gd name="connsiteX0" fmla="*/ 0 w 7752120"/>
              <a:gd name="connsiteY0" fmla="*/ 0 h 5421944"/>
              <a:gd name="connsiteX1" fmla="*/ 596317 w 7752120"/>
              <a:gd name="connsiteY1" fmla="*/ 0 h 5421944"/>
              <a:gd name="connsiteX2" fmla="*/ 1115113 w 7752120"/>
              <a:gd name="connsiteY2" fmla="*/ 0 h 5421944"/>
              <a:gd name="connsiteX3" fmla="*/ 1711430 w 7752120"/>
              <a:gd name="connsiteY3" fmla="*/ 0 h 5421944"/>
              <a:gd name="connsiteX4" fmla="*/ 2230225 w 7752120"/>
              <a:gd name="connsiteY4" fmla="*/ 0 h 5421944"/>
              <a:gd name="connsiteX5" fmla="*/ 2593979 w 7752120"/>
              <a:gd name="connsiteY5" fmla="*/ 0 h 5421944"/>
              <a:gd name="connsiteX6" fmla="*/ 3190296 w 7752120"/>
              <a:gd name="connsiteY6" fmla="*/ 0 h 5421944"/>
              <a:gd name="connsiteX7" fmla="*/ 3631570 w 7752120"/>
              <a:gd name="connsiteY7" fmla="*/ 0 h 5421944"/>
              <a:gd name="connsiteX8" fmla="*/ 4150366 w 7752120"/>
              <a:gd name="connsiteY8" fmla="*/ 0 h 5421944"/>
              <a:gd name="connsiteX9" fmla="*/ 4824204 w 7752120"/>
              <a:gd name="connsiteY9" fmla="*/ 0 h 5421944"/>
              <a:gd name="connsiteX10" fmla="*/ 5575563 w 7752120"/>
              <a:gd name="connsiteY10" fmla="*/ 0 h 5421944"/>
              <a:gd name="connsiteX11" fmla="*/ 6171880 w 7752120"/>
              <a:gd name="connsiteY11" fmla="*/ 0 h 5421944"/>
              <a:gd name="connsiteX12" fmla="*/ 6768197 w 7752120"/>
              <a:gd name="connsiteY12" fmla="*/ 0 h 5421944"/>
              <a:gd name="connsiteX13" fmla="*/ 7131950 w 7752120"/>
              <a:gd name="connsiteY13" fmla="*/ 0 h 5421944"/>
              <a:gd name="connsiteX14" fmla="*/ 7752120 w 7752120"/>
              <a:gd name="connsiteY14" fmla="*/ 0 h 5421944"/>
              <a:gd name="connsiteX15" fmla="*/ 7752120 w 7752120"/>
              <a:gd name="connsiteY15" fmla="*/ 487975 h 5421944"/>
              <a:gd name="connsiteX16" fmla="*/ 7752120 w 7752120"/>
              <a:gd name="connsiteY16" fmla="*/ 867511 h 5421944"/>
              <a:gd name="connsiteX17" fmla="*/ 7752120 w 7752120"/>
              <a:gd name="connsiteY17" fmla="*/ 1463925 h 5421944"/>
              <a:gd name="connsiteX18" fmla="*/ 7752120 w 7752120"/>
              <a:gd name="connsiteY18" fmla="*/ 1897680 h 5421944"/>
              <a:gd name="connsiteX19" fmla="*/ 7752120 w 7752120"/>
              <a:gd name="connsiteY19" fmla="*/ 2494094 h 5421944"/>
              <a:gd name="connsiteX20" fmla="*/ 7752120 w 7752120"/>
              <a:gd name="connsiteY20" fmla="*/ 2927850 h 5421944"/>
              <a:gd name="connsiteX21" fmla="*/ 7752120 w 7752120"/>
              <a:gd name="connsiteY21" fmla="*/ 3307386 h 5421944"/>
              <a:gd name="connsiteX22" fmla="*/ 7752120 w 7752120"/>
              <a:gd name="connsiteY22" fmla="*/ 3849580 h 5421944"/>
              <a:gd name="connsiteX23" fmla="*/ 7752120 w 7752120"/>
              <a:gd name="connsiteY23" fmla="*/ 4391775 h 5421944"/>
              <a:gd name="connsiteX24" fmla="*/ 7752120 w 7752120"/>
              <a:gd name="connsiteY24" fmla="*/ 4771311 h 5421944"/>
              <a:gd name="connsiteX25" fmla="*/ 7752120 w 7752120"/>
              <a:gd name="connsiteY25" fmla="*/ 5421944 h 5421944"/>
              <a:gd name="connsiteX26" fmla="*/ 7310845 w 7752120"/>
              <a:gd name="connsiteY26" fmla="*/ 5421944 h 5421944"/>
              <a:gd name="connsiteX27" fmla="*/ 6559486 w 7752120"/>
              <a:gd name="connsiteY27" fmla="*/ 5421944 h 5421944"/>
              <a:gd name="connsiteX28" fmla="*/ 5963169 w 7752120"/>
              <a:gd name="connsiteY28" fmla="*/ 5421944 h 5421944"/>
              <a:gd name="connsiteX29" fmla="*/ 5599416 w 7752120"/>
              <a:gd name="connsiteY29" fmla="*/ 5421944 h 5421944"/>
              <a:gd name="connsiteX30" fmla="*/ 5003099 w 7752120"/>
              <a:gd name="connsiteY30" fmla="*/ 5421944 h 5421944"/>
              <a:gd name="connsiteX31" fmla="*/ 4406782 w 7752120"/>
              <a:gd name="connsiteY31" fmla="*/ 5421944 h 5421944"/>
              <a:gd name="connsiteX32" fmla="*/ 3965508 w 7752120"/>
              <a:gd name="connsiteY32" fmla="*/ 5421944 h 5421944"/>
              <a:gd name="connsiteX33" fmla="*/ 3524233 w 7752120"/>
              <a:gd name="connsiteY33" fmla="*/ 5421944 h 5421944"/>
              <a:gd name="connsiteX34" fmla="*/ 3160480 w 7752120"/>
              <a:gd name="connsiteY34" fmla="*/ 5421944 h 5421944"/>
              <a:gd name="connsiteX35" fmla="*/ 2564163 w 7752120"/>
              <a:gd name="connsiteY35" fmla="*/ 5421944 h 5421944"/>
              <a:gd name="connsiteX36" fmla="*/ 1890325 w 7752120"/>
              <a:gd name="connsiteY36" fmla="*/ 5421944 h 5421944"/>
              <a:gd name="connsiteX37" fmla="*/ 1449050 w 7752120"/>
              <a:gd name="connsiteY37" fmla="*/ 5421944 h 5421944"/>
              <a:gd name="connsiteX38" fmla="*/ 1007776 w 7752120"/>
              <a:gd name="connsiteY38" fmla="*/ 5421944 h 5421944"/>
              <a:gd name="connsiteX39" fmla="*/ 0 w 7752120"/>
              <a:gd name="connsiteY39" fmla="*/ 5421944 h 5421944"/>
              <a:gd name="connsiteX40" fmla="*/ 0 w 7752120"/>
              <a:gd name="connsiteY40" fmla="*/ 4933969 h 5421944"/>
              <a:gd name="connsiteX41" fmla="*/ 0 w 7752120"/>
              <a:gd name="connsiteY41" fmla="*/ 4283336 h 5421944"/>
              <a:gd name="connsiteX42" fmla="*/ 0 w 7752120"/>
              <a:gd name="connsiteY42" fmla="*/ 3795361 h 5421944"/>
              <a:gd name="connsiteX43" fmla="*/ 0 w 7752120"/>
              <a:gd name="connsiteY43" fmla="*/ 3253166 h 5421944"/>
              <a:gd name="connsiteX44" fmla="*/ 0 w 7752120"/>
              <a:gd name="connsiteY44" fmla="*/ 2765191 h 5421944"/>
              <a:gd name="connsiteX45" fmla="*/ 0 w 7752120"/>
              <a:gd name="connsiteY45" fmla="*/ 2331436 h 5421944"/>
              <a:gd name="connsiteX46" fmla="*/ 0 w 7752120"/>
              <a:gd name="connsiteY46" fmla="*/ 1680803 h 5421944"/>
              <a:gd name="connsiteX47" fmla="*/ 0 w 7752120"/>
              <a:gd name="connsiteY47" fmla="*/ 1138608 h 5421944"/>
              <a:gd name="connsiteX48" fmla="*/ 0 w 7752120"/>
              <a:gd name="connsiteY48" fmla="*/ 759072 h 5421944"/>
              <a:gd name="connsiteX49" fmla="*/ 0 w 7752120"/>
              <a:gd name="connsiteY49" fmla="*/ 0 h 54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52120" h="5421944" fill="none" extrusionOk="0">
                <a:moveTo>
                  <a:pt x="0" y="0"/>
                </a:moveTo>
                <a:cubicBezTo>
                  <a:pt x="153058" y="-48015"/>
                  <a:pt x="423560" y="35382"/>
                  <a:pt x="596317" y="0"/>
                </a:cubicBezTo>
                <a:cubicBezTo>
                  <a:pt x="769074" y="-35382"/>
                  <a:pt x="900876" y="15738"/>
                  <a:pt x="1115113" y="0"/>
                </a:cubicBezTo>
                <a:cubicBezTo>
                  <a:pt x="1329350" y="-15738"/>
                  <a:pt x="1519331" y="43628"/>
                  <a:pt x="1711430" y="0"/>
                </a:cubicBezTo>
                <a:cubicBezTo>
                  <a:pt x="1903529" y="-43628"/>
                  <a:pt x="2010873" y="31723"/>
                  <a:pt x="2230225" y="0"/>
                </a:cubicBezTo>
                <a:cubicBezTo>
                  <a:pt x="2449578" y="-31723"/>
                  <a:pt x="2496406" y="4712"/>
                  <a:pt x="2593979" y="0"/>
                </a:cubicBezTo>
                <a:cubicBezTo>
                  <a:pt x="2691552" y="-4712"/>
                  <a:pt x="2980633" y="52811"/>
                  <a:pt x="3190296" y="0"/>
                </a:cubicBezTo>
                <a:cubicBezTo>
                  <a:pt x="3399959" y="-52811"/>
                  <a:pt x="3521634" y="48438"/>
                  <a:pt x="3631570" y="0"/>
                </a:cubicBezTo>
                <a:cubicBezTo>
                  <a:pt x="3741506" y="-48438"/>
                  <a:pt x="4001443" y="31784"/>
                  <a:pt x="4150366" y="0"/>
                </a:cubicBezTo>
                <a:cubicBezTo>
                  <a:pt x="4299289" y="-31784"/>
                  <a:pt x="4542429" y="80101"/>
                  <a:pt x="4824204" y="0"/>
                </a:cubicBezTo>
                <a:cubicBezTo>
                  <a:pt x="5105979" y="-80101"/>
                  <a:pt x="5206517" y="10448"/>
                  <a:pt x="5575563" y="0"/>
                </a:cubicBezTo>
                <a:cubicBezTo>
                  <a:pt x="5944609" y="-10448"/>
                  <a:pt x="6028309" y="42956"/>
                  <a:pt x="6171880" y="0"/>
                </a:cubicBezTo>
                <a:cubicBezTo>
                  <a:pt x="6315451" y="-42956"/>
                  <a:pt x="6606125" y="40866"/>
                  <a:pt x="6768197" y="0"/>
                </a:cubicBezTo>
                <a:cubicBezTo>
                  <a:pt x="6930269" y="-40866"/>
                  <a:pt x="7012587" y="3982"/>
                  <a:pt x="7131950" y="0"/>
                </a:cubicBezTo>
                <a:cubicBezTo>
                  <a:pt x="7251313" y="-3982"/>
                  <a:pt x="7483547" y="43383"/>
                  <a:pt x="7752120" y="0"/>
                </a:cubicBezTo>
                <a:cubicBezTo>
                  <a:pt x="7792823" y="167692"/>
                  <a:pt x="7722191" y="301110"/>
                  <a:pt x="7752120" y="487975"/>
                </a:cubicBezTo>
                <a:cubicBezTo>
                  <a:pt x="7782049" y="674840"/>
                  <a:pt x="7728474" y="697251"/>
                  <a:pt x="7752120" y="867511"/>
                </a:cubicBezTo>
                <a:cubicBezTo>
                  <a:pt x="7775766" y="1037771"/>
                  <a:pt x="7683965" y="1191183"/>
                  <a:pt x="7752120" y="1463925"/>
                </a:cubicBezTo>
                <a:cubicBezTo>
                  <a:pt x="7820275" y="1736667"/>
                  <a:pt x="7723357" y="1754251"/>
                  <a:pt x="7752120" y="1897680"/>
                </a:cubicBezTo>
                <a:cubicBezTo>
                  <a:pt x="7780883" y="2041109"/>
                  <a:pt x="7689408" y="2370527"/>
                  <a:pt x="7752120" y="2494094"/>
                </a:cubicBezTo>
                <a:cubicBezTo>
                  <a:pt x="7814832" y="2617661"/>
                  <a:pt x="7700700" y="2812039"/>
                  <a:pt x="7752120" y="2927850"/>
                </a:cubicBezTo>
                <a:cubicBezTo>
                  <a:pt x="7803540" y="3043661"/>
                  <a:pt x="7715116" y="3146315"/>
                  <a:pt x="7752120" y="3307386"/>
                </a:cubicBezTo>
                <a:cubicBezTo>
                  <a:pt x="7789124" y="3468457"/>
                  <a:pt x="7743725" y="3661315"/>
                  <a:pt x="7752120" y="3849580"/>
                </a:cubicBezTo>
                <a:cubicBezTo>
                  <a:pt x="7760515" y="4037845"/>
                  <a:pt x="7692853" y="4203394"/>
                  <a:pt x="7752120" y="4391775"/>
                </a:cubicBezTo>
                <a:cubicBezTo>
                  <a:pt x="7811387" y="4580156"/>
                  <a:pt x="7719147" y="4681550"/>
                  <a:pt x="7752120" y="4771311"/>
                </a:cubicBezTo>
                <a:cubicBezTo>
                  <a:pt x="7785093" y="4861072"/>
                  <a:pt x="7706234" y="5122298"/>
                  <a:pt x="7752120" y="5421944"/>
                </a:cubicBezTo>
                <a:cubicBezTo>
                  <a:pt x="7598624" y="5452456"/>
                  <a:pt x="7433445" y="5393280"/>
                  <a:pt x="7310845" y="5421944"/>
                </a:cubicBezTo>
                <a:cubicBezTo>
                  <a:pt x="7188246" y="5450608"/>
                  <a:pt x="6746599" y="5407623"/>
                  <a:pt x="6559486" y="5421944"/>
                </a:cubicBezTo>
                <a:cubicBezTo>
                  <a:pt x="6372373" y="5436265"/>
                  <a:pt x="6104458" y="5390753"/>
                  <a:pt x="5963169" y="5421944"/>
                </a:cubicBezTo>
                <a:cubicBezTo>
                  <a:pt x="5821880" y="5453135"/>
                  <a:pt x="5719782" y="5416562"/>
                  <a:pt x="5599416" y="5421944"/>
                </a:cubicBezTo>
                <a:cubicBezTo>
                  <a:pt x="5479050" y="5427326"/>
                  <a:pt x="5125600" y="5377183"/>
                  <a:pt x="5003099" y="5421944"/>
                </a:cubicBezTo>
                <a:cubicBezTo>
                  <a:pt x="4880598" y="5466705"/>
                  <a:pt x="4678974" y="5358295"/>
                  <a:pt x="4406782" y="5421944"/>
                </a:cubicBezTo>
                <a:cubicBezTo>
                  <a:pt x="4134590" y="5485593"/>
                  <a:pt x="4127011" y="5379787"/>
                  <a:pt x="3965508" y="5421944"/>
                </a:cubicBezTo>
                <a:cubicBezTo>
                  <a:pt x="3804005" y="5464101"/>
                  <a:pt x="3699584" y="5402719"/>
                  <a:pt x="3524233" y="5421944"/>
                </a:cubicBezTo>
                <a:cubicBezTo>
                  <a:pt x="3348882" y="5441169"/>
                  <a:pt x="3317076" y="5385352"/>
                  <a:pt x="3160480" y="5421944"/>
                </a:cubicBezTo>
                <a:cubicBezTo>
                  <a:pt x="3003884" y="5458536"/>
                  <a:pt x="2703460" y="5421887"/>
                  <a:pt x="2564163" y="5421944"/>
                </a:cubicBezTo>
                <a:cubicBezTo>
                  <a:pt x="2424866" y="5422001"/>
                  <a:pt x="2155009" y="5381577"/>
                  <a:pt x="1890325" y="5421944"/>
                </a:cubicBezTo>
                <a:cubicBezTo>
                  <a:pt x="1625641" y="5462311"/>
                  <a:pt x="1634030" y="5380903"/>
                  <a:pt x="1449050" y="5421944"/>
                </a:cubicBezTo>
                <a:cubicBezTo>
                  <a:pt x="1264070" y="5462985"/>
                  <a:pt x="1174176" y="5418130"/>
                  <a:pt x="1007776" y="5421944"/>
                </a:cubicBezTo>
                <a:cubicBezTo>
                  <a:pt x="841376" y="5425758"/>
                  <a:pt x="341473" y="5335702"/>
                  <a:pt x="0" y="5421944"/>
                </a:cubicBezTo>
                <a:cubicBezTo>
                  <a:pt x="-27879" y="5283779"/>
                  <a:pt x="33493" y="5145272"/>
                  <a:pt x="0" y="4933969"/>
                </a:cubicBezTo>
                <a:cubicBezTo>
                  <a:pt x="-33493" y="4722667"/>
                  <a:pt x="11936" y="4549888"/>
                  <a:pt x="0" y="4283336"/>
                </a:cubicBezTo>
                <a:cubicBezTo>
                  <a:pt x="-11936" y="4016784"/>
                  <a:pt x="41461" y="3966292"/>
                  <a:pt x="0" y="3795361"/>
                </a:cubicBezTo>
                <a:cubicBezTo>
                  <a:pt x="-41461" y="3624430"/>
                  <a:pt x="37454" y="3363179"/>
                  <a:pt x="0" y="3253166"/>
                </a:cubicBezTo>
                <a:cubicBezTo>
                  <a:pt x="-37454" y="3143154"/>
                  <a:pt x="4684" y="2972642"/>
                  <a:pt x="0" y="2765191"/>
                </a:cubicBezTo>
                <a:cubicBezTo>
                  <a:pt x="-4684" y="2557741"/>
                  <a:pt x="10699" y="2492933"/>
                  <a:pt x="0" y="2331436"/>
                </a:cubicBezTo>
                <a:cubicBezTo>
                  <a:pt x="-10699" y="2169940"/>
                  <a:pt x="14540" y="1840072"/>
                  <a:pt x="0" y="1680803"/>
                </a:cubicBezTo>
                <a:cubicBezTo>
                  <a:pt x="-14540" y="1521534"/>
                  <a:pt x="7045" y="1273944"/>
                  <a:pt x="0" y="1138608"/>
                </a:cubicBezTo>
                <a:cubicBezTo>
                  <a:pt x="-7045" y="1003273"/>
                  <a:pt x="16895" y="886509"/>
                  <a:pt x="0" y="759072"/>
                </a:cubicBezTo>
                <a:cubicBezTo>
                  <a:pt x="-16895" y="631635"/>
                  <a:pt x="7095" y="186954"/>
                  <a:pt x="0" y="0"/>
                </a:cubicBezTo>
                <a:close/>
              </a:path>
              <a:path w="7752120" h="5421944" stroke="0" extrusionOk="0">
                <a:moveTo>
                  <a:pt x="0" y="0"/>
                </a:moveTo>
                <a:cubicBezTo>
                  <a:pt x="126393" y="-6712"/>
                  <a:pt x="283628" y="495"/>
                  <a:pt x="441275" y="0"/>
                </a:cubicBezTo>
                <a:cubicBezTo>
                  <a:pt x="598923" y="-495"/>
                  <a:pt x="690853" y="5652"/>
                  <a:pt x="805028" y="0"/>
                </a:cubicBezTo>
                <a:cubicBezTo>
                  <a:pt x="919203" y="-5652"/>
                  <a:pt x="1271805" y="48248"/>
                  <a:pt x="1478866" y="0"/>
                </a:cubicBezTo>
                <a:cubicBezTo>
                  <a:pt x="1685927" y="-48248"/>
                  <a:pt x="1847046" y="35206"/>
                  <a:pt x="2075183" y="0"/>
                </a:cubicBezTo>
                <a:cubicBezTo>
                  <a:pt x="2303320" y="-35206"/>
                  <a:pt x="2311391" y="19277"/>
                  <a:pt x="2438936" y="0"/>
                </a:cubicBezTo>
                <a:cubicBezTo>
                  <a:pt x="2566481" y="-19277"/>
                  <a:pt x="2690674" y="15967"/>
                  <a:pt x="2802690" y="0"/>
                </a:cubicBezTo>
                <a:cubicBezTo>
                  <a:pt x="2914706" y="-15967"/>
                  <a:pt x="2984621" y="24132"/>
                  <a:pt x="3166443" y="0"/>
                </a:cubicBezTo>
                <a:cubicBezTo>
                  <a:pt x="3348265" y="-24132"/>
                  <a:pt x="3611500" y="17658"/>
                  <a:pt x="3762760" y="0"/>
                </a:cubicBezTo>
                <a:cubicBezTo>
                  <a:pt x="3914020" y="-17658"/>
                  <a:pt x="3991668" y="18861"/>
                  <a:pt x="4204034" y="0"/>
                </a:cubicBezTo>
                <a:cubicBezTo>
                  <a:pt x="4416400" y="-18861"/>
                  <a:pt x="4706716" y="88144"/>
                  <a:pt x="4955394" y="0"/>
                </a:cubicBezTo>
                <a:cubicBezTo>
                  <a:pt x="5204072" y="-88144"/>
                  <a:pt x="5351229" y="41577"/>
                  <a:pt x="5474189" y="0"/>
                </a:cubicBezTo>
                <a:cubicBezTo>
                  <a:pt x="5597150" y="-41577"/>
                  <a:pt x="5828603" y="53111"/>
                  <a:pt x="6070506" y="0"/>
                </a:cubicBezTo>
                <a:cubicBezTo>
                  <a:pt x="6312409" y="-53111"/>
                  <a:pt x="6415001" y="57212"/>
                  <a:pt x="6666823" y="0"/>
                </a:cubicBezTo>
                <a:cubicBezTo>
                  <a:pt x="6918645" y="-57212"/>
                  <a:pt x="6851089" y="20534"/>
                  <a:pt x="7030577" y="0"/>
                </a:cubicBezTo>
                <a:cubicBezTo>
                  <a:pt x="7210065" y="-20534"/>
                  <a:pt x="7518815" y="23599"/>
                  <a:pt x="7752120" y="0"/>
                </a:cubicBezTo>
                <a:cubicBezTo>
                  <a:pt x="7761593" y="121980"/>
                  <a:pt x="7746409" y="285796"/>
                  <a:pt x="7752120" y="379536"/>
                </a:cubicBezTo>
                <a:cubicBezTo>
                  <a:pt x="7757831" y="473276"/>
                  <a:pt x="7729065" y="590790"/>
                  <a:pt x="7752120" y="759072"/>
                </a:cubicBezTo>
                <a:cubicBezTo>
                  <a:pt x="7775175" y="927354"/>
                  <a:pt x="7688159" y="1109389"/>
                  <a:pt x="7752120" y="1301267"/>
                </a:cubicBezTo>
                <a:cubicBezTo>
                  <a:pt x="7816081" y="1493146"/>
                  <a:pt x="7729481" y="1779245"/>
                  <a:pt x="7752120" y="1951900"/>
                </a:cubicBezTo>
                <a:cubicBezTo>
                  <a:pt x="7774759" y="2124555"/>
                  <a:pt x="7750063" y="2294952"/>
                  <a:pt x="7752120" y="2494094"/>
                </a:cubicBezTo>
                <a:cubicBezTo>
                  <a:pt x="7754177" y="2693236"/>
                  <a:pt x="7724230" y="2824852"/>
                  <a:pt x="7752120" y="3036289"/>
                </a:cubicBezTo>
                <a:cubicBezTo>
                  <a:pt x="7780010" y="3247727"/>
                  <a:pt x="7697229" y="3367469"/>
                  <a:pt x="7752120" y="3524264"/>
                </a:cubicBezTo>
                <a:cubicBezTo>
                  <a:pt x="7807011" y="3681060"/>
                  <a:pt x="7717583" y="3822613"/>
                  <a:pt x="7752120" y="4066458"/>
                </a:cubicBezTo>
                <a:cubicBezTo>
                  <a:pt x="7786657" y="4310303"/>
                  <a:pt x="7716111" y="4329914"/>
                  <a:pt x="7752120" y="4445994"/>
                </a:cubicBezTo>
                <a:cubicBezTo>
                  <a:pt x="7788129" y="4562074"/>
                  <a:pt x="7703814" y="4827001"/>
                  <a:pt x="7752120" y="4933969"/>
                </a:cubicBezTo>
                <a:cubicBezTo>
                  <a:pt x="7800426" y="5040938"/>
                  <a:pt x="7721114" y="5267077"/>
                  <a:pt x="7752120" y="5421944"/>
                </a:cubicBezTo>
                <a:cubicBezTo>
                  <a:pt x="7585836" y="5474852"/>
                  <a:pt x="7446571" y="5414954"/>
                  <a:pt x="7310845" y="5421944"/>
                </a:cubicBezTo>
                <a:cubicBezTo>
                  <a:pt x="7175120" y="5428934"/>
                  <a:pt x="6841412" y="5356673"/>
                  <a:pt x="6714529" y="5421944"/>
                </a:cubicBezTo>
                <a:cubicBezTo>
                  <a:pt x="6587646" y="5487215"/>
                  <a:pt x="6314260" y="5368646"/>
                  <a:pt x="6118212" y="5421944"/>
                </a:cubicBezTo>
                <a:cubicBezTo>
                  <a:pt x="5922164" y="5475242"/>
                  <a:pt x="5910314" y="5409427"/>
                  <a:pt x="5754458" y="5421944"/>
                </a:cubicBezTo>
                <a:cubicBezTo>
                  <a:pt x="5598602" y="5434461"/>
                  <a:pt x="5549546" y="5394642"/>
                  <a:pt x="5390705" y="5421944"/>
                </a:cubicBezTo>
                <a:cubicBezTo>
                  <a:pt x="5231864" y="5449246"/>
                  <a:pt x="5112196" y="5403455"/>
                  <a:pt x="4949430" y="5421944"/>
                </a:cubicBezTo>
                <a:cubicBezTo>
                  <a:pt x="4786664" y="5440433"/>
                  <a:pt x="4513533" y="5405713"/>
                  <a:pt x="4353114" y="5421944"/>
                </a:cubicBezTo>
                <a:cubicBezTo>
                  <a:pt x="4192695" y="5438175"/>
                  <a:pt x="4064133" y="5421391"/>
                  <a:pt x="3989360" y="5421944"/>
                </a:cubicBezTo>
                <a:cubicBezTo>
                  <a:pt x="3914587" y="5422497"/>
                  <a:pt x="3802785" y="5383390"/>
                  <a:pt x="3625607" y="5421944"/>
                </a:cubicBezTo>
                <a:cubicBezTo>
                  <a:pt x="3448429" y="5460498"/>
                  <a:pt x="3376919" y="5379113"/>
                  <a:pt x="3184332" y="5421944"/>
                </a:cubicBezTo>
                <a:cubicBezTo>
                  <a:pt x="2991746" y="5464775"/>
                  <a:pt x="2796433" y="5418526"/>
                  <a:pt x="2665537" y="5421944"/>
                </a:cubicBezTo>
                <a:cubicBezTo>
                  <a:pt x="2534642" y="5425362"/>
                  <a:pt x="2304323" y="5391678"/>
                  <a:pt x="1991699" y="5421944"/>
                </a:cubicBezTo>
                <a:cubicBezTo>
                  <a:pt x="1679075" y="5452210"/>
                  <a:pt x="1560107" y="5356680"/>
                  <a:pt x="1317860" y="5421944"/>
                </a:cubicBezTo>
                <a:cubicBezTo>
                  <a:pt x="1075613" y="5487208"/>
                  <a:pt x="1093487" y="5408863"/>
                  <a:pt x="954107" y="5421944"/>
                </a:cubicBezTo>
                <a:cubicBezTo>
                  <a:pt x="814727" y="5435025"/>
                  <a:pt x="627874" y="5419844"/>
                  <a:pt x="512833" y="5421944"/>
                </a:cubicBezTo>
                <a:cubicBezTo>
                  <a:pt x="397792" y="5424044"/>
                  <a:pt x="111414" y="5378078"/>
                  <a:pt x="0" y="5421944"/>
                </a:cubicBezTo>
                <a:cubicBezTo>
                  <a:pt x="-35694" y="5201859"/>
                  <a:pt x="35454" y="5080799"/>
                  <a:pt x="0" y="4933969"/>
                </a:cubicBezTo>
                <a:cubicBezTo>
                  <a:pt x="-35454" y="4787139"/>
                  <a:pt x="39272" y="4514718"/>
                  <a:pt x="0" y="4283336"/>
                </a:cubicBezTo>
                <a:cubicBezTo>
                  <a:pt x="-39272" y="4051954"/>
                  <a:pt x="22407" y="4087850"/>
                  <a:pt x="0" y="3903800"/>
                </a:cubicBezTo>
                <a:cubicBezTo>
                  <a:pt x="-22407" y="3719750"/>
                  <a:pt x="24725" y="3672055"/>
                  <a:pt x="0" y="3524264"/>
                </a:cubicBezTo>
                <a:cubicBezTo>
                  <a:pt x="-24725" y="3376473"/>
                  <a:pt x="28447" y="3263814"/>
                  <a:pt x="0" y="3036289"/>
                </a:cubicBezTo>
                <a:cubicBezTo>
                  <a:pt x="-28447" y="2808764"/>
                  <a:pt x="15652" y="2630738"/>
                  <a:pt x="0" y="2439875"/>
                </a:cubicBezTo>
                <a:cubicBezTo>
                  <a:pt x="-15652" y="2249012"/>
                  <a:pt x="49708" y="1981337"/>
                  <a:pt x="0" y="1789242"/>
                </a:cubicBezTo>
                <a:cubicBezTo>
                  <a:pt x="-49708" y="1597147"/>
                  <a:pt x="21257" y="1420354"/>
                  <a:pt x="0" y="1301267"/>
                </a:cubicBezTo>
                <a:cubicBezTo>
                  <a:pt x="-21257" y="1182180"/>
                  <a:pt x="5396" y="1064713"/>
                  <a:pt x="0" y="867511"/>
                </a:cubicBezTo>
                <a:cubicBezTo>
                  <a:pt x="-5396" y="670309"/>
                  <a:pt x="42658" y="20943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8945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There are so many ways to revise, and you will have your preferred techniques, but we would recommend the following for each chapter/subtopic: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u="sng" dirty="0">
              <a:latin typeface="Impact Label Reversed" pitchFamily="2" charset="0"/>
              <a:ea typeface="Impact Label Reversed" pitchFamily="2" charset="0"/>
            </a:endParaRP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Revision booklets (supplied by some subjects)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Content tests (</a:t>
            </a:r>
            <a:r>
              <a:rPr lang="en-US" sz="3600" b="1" dirty="0" err="1">
                <a:latin typeface="Impact Label Reversed" pitchFamily="2" charset="0"/>
                <a:ea typeface="Impact Label Reversed" pitchFamily="2" charset="0"/>
              </a:rPr>
              <a:t>GCSEPod</a:t>
            </a:r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-Check &amp; Challenge/ Seneca)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Video clips (GCSE Pod/</a:t>
            </a:r>
            <a:r>
              <a:rPr lang="en-US" sz="3600" b="1" dirty="0" err="1">
                <a:latin typeface="Impact Label Reversed" pitchFamily="2" charset="0"/>
                <a:ea typeface="Impact Label Reversed" pitchFamily="2" charset="0"/>
              </a:rPr>
              <a:t>Youtube</a:t>
            </a:r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)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Past paper questions (planning and writing)</a:t>
            </a:r>
          </a:p>
          <a:p>
            <a:pPr marL="0" indent="0">
              <a:buNone/>
            </a:pPr>
            <a:endParaRPr lang="en-US" sz="3600" b="1" u="sng" dirty="0">
              <a:latin typeface="Impact Label Reversed" pitchFamily="2" charset="0"/>
              <a:ea typeface="Impact Label Reversed" pitchFamily="2" charset="0"/>
            </a:endParaRPr>
          </a:p>
          <a:p>
            <a:pPr marL="0" indent="0">
              <a:buNone/>
            </a:pPr>
            <a:r>
              <a:rPr lang="en-US" sz="3600" b="1" u="sng" dirty="0">
                <a:latin typeface="Impact Label Reversed" pitchFamily="2" charset="0"/>
                <a:ea typeface="Impact Label Reversed" pitchFamily="2" charset="0"/>
              </a:rPr>
              <a:t>Additional Strategies: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Mind maps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Revision cards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Stats/key term grids 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Timelines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Taboo/Key Terms Cards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Podcasts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views/Key debates</a:t>
            </a:r>
          </a:p>
          <a:p>
            <a:r>
              <a:rPr lang="en-US" sz="3600" b="1" dirty="0">
                <a:latin typeface="Impact Label Reversed" pitchFamily="2" charset="0"/>
                <a:ea typeface="Impact Label Reversed" pitchFamily="2" charset="0"/>
              </a:rPr>
              <a:t>Textbook Key Qs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6FBE49-C45E-431A-8452-D98A35D6EC88}"/>
              </a:ext>
            </a:extLst>
          </p:cNvPr>
          <p:cNvSpPr txBox="1">
            <a:spLocks/>
          </p:cNvSpPr>
          <p:nvPr/>
        </p:nvSpPr>
        <p:spPr>
          <a:xfrm>
            <a:off x="614516" y="199687"/>
            <a:ext cx="10962968" cy="742373"/>
          </a:xfrm>
          <a:custGeom>
            <a:avLst/>
            <a:gdLst>
              <a:gd name="connsiteX0" fmla="*/ 0 w 10962968"/>
              <a:gd name="connsiteY0" fmla="*/ 0 h 742373"/>
              <a:gd name="connsiteX1" fmla="*/ 686628 w 10962968"/>
              <a:gd name="connsiteY1" fmla="*/ 0 h 742373"/>
              <a:gd name="connsiteX2" fmla="*/ 934737 w 10962968"/>
              <a:gd name="connsiteY2" fmla="*/ 0 h 742373"/>
              <a:gd name="connsiteX3" fmla="*/ 1182847 w 10962968"/>
              <a:gd name="connsiteY3" fmla="*/ 0 h 742373"/>
              <a:gd name="connsiteX4" fmla="*/ 1540586 w 10962968"/>
              <a:gd name="connsiteY4" fmla="*/ 0 h 742373"/>
              <a:gd name="connsiteX5" fmla="*/ 2117584 w 10962968"/>
              <a:gd name="connsiteY5" fmla="*/ 0 h 742373"/>
              <a:gd name="connsiteX6" fmla="*/ 2365693 w 10962968"/>
              <a:gd name="connsiteY6" fmla="*/ 0 h 742373"/>
              <a:gd name="connsiteX7" fmla="*/ 2723432 w 10962968"/>
              <a:gd name="connsiteY7" fmla="*/ 0 h 742373"/>
              <a:gd name="connsiteX8" fmla="*/ 3300430 w 10962968"/>
              <a:gd name="connsiteY8" fmla="*/ 0 h 742373"/>
              <a:gd name="connsiteX9" fmla="*/ 3767799 w 10962968"/>
              <a:gd name="connsiteY9" fmla="*/ 0 h 742373"/>
              <a:gd name="connsiteX10" fmla="*/ 4454427 w 10962968"/>
              <a:gd name="connsiteY10" fmla="*/ 0 h 742373"/>
              <a:gd name="connsiteX11" fmla="*/ 4702536 w 10962968"/>
              <a:gd name="connsiteY11" fmla="*/ 0 h 742373"/>
              <a:gd name="connsiteX12" fmla="*/ 4950646 w 10962968"/>
              <a:gd name="connsiteY12" fmla="*/ 0 h 742373"/>
              <a:gd name="connsiteX13" fmla="*/ 5308385 w 10962968"/>
              <a:gd name="connsiteY13" fmla="*/ 0 h 742373"/>
              <a:gd name="connsiteX14" fmla="*/ 5556494 w 10962968"/>
              <a:gd name="connsiteY14" fmla="*/ 0 h 742373"/>
              <a:gd name="connsiteX15" fmla="*/ 6023862 w 10962968"/>
              <a:gd name="connsiteY15" fmla="*/ 0 h 742373"/>
              <a:gd name="connsiteX16" fmla="*/ 6820120 w 10962968"/>
              <a:gd name="connsiteY16" fmla="*/ 0 h 742373"/>
              <a:gd name="connsiteX17" fmla="*/ 7287489 w 10962968"/>
              <a:gd name="connsiteY17" fmla="*/ 0 h 742373"/>
              <a:gd name="connsiteX18" fmla="*/ 7645228 w 10962968"/>
              <a:gd name="connsiteY18" fmla="*/ 0 h 742373"/>
              <a:gd name="connsiteX19" fmla="*/ 8112596 w 10962968"/>
              <a:gd name="connsiteY19" fmla="*/ 0 h 742373"/>
              <a:gd name="connsiteX20" fmla="*/ 8579965 w 10962968"/>
              <a:gd name="connsiteY20" fmla="*/ 0 h 742373"/>
              <a:gd name="connsiteX21" fmla="*/ 9266593 w 10962968"/>
              <a:gd name="connsiteY21" fmla="*/ 0 h 742373"/>
              <a:gd name="connsiteX22" fmla="*/ 10062851 w 10962968"/>
              <a:gd name="connsiteY22" fmla="*/ 0 h 742373"/>
              <a:gd name="connsiteX23" fmla="*/ 10962968 w 10962968"/>
              <a:gd name="connsiteY23" fmla="*/ 0 h 742373"/>
              <a:gd name="connsiteX24" fmla="*/ 10962968 w 10962968"/>
              <a:gd name="connsiteY24" fmla="*/ 378610 h 742373"/>
              <a:gd name="connsiteX25" fmla="*/ 10962968 w 10962968"/>
              <a:gd name="connsiteY25" fmla="*/ 742373 h 742373"/>
              <a:gd name="connsiteX26" fmla="*/ 10605229 w 10962968"/>
              <a:gd name="connsiteY26" fmla="*/ 742373 h 742373"/>
              <a:gd name="connsiteX27" fmla="*/ 9918601 w 10962968"/>
              <a:gd name="connsiteY27" fmla="*/ 742373 h 742373"/>
              <a:gd name="connsiteX28" fmla="*/ 9451232 w 10962968"/>
              <a:gd name="connsiteY28" fmla="*/ 742373 h 742373"/>
              <a:gd name="connsiteX29" fmla="*/ 9093493 w 10962968"/>
              <a:gd name="connsiteY29" fmla="*/ 742373 h 742373"/>
              <a:gd name="connsiteX30" fmla="*/ 8626125 w 10962968"/>
              <a:gd name="connsiteY30" fmla="*/ 742373 h 742373"/>
              <a:gd name="connsiteX31" fmla="*/ 7829867 w 10962968"/>
              <a:gd name="connsiteY31" fmla="*/ 742373 h 742373"/>
              <a:gd name="connsiteX32" fmla="*/ 7033609 w 10962968"/>
              <a:gd name="connsiteY32" fmla="*/ 742373 h 742373"/>
              <a:gd name="connsiteX33" fmla="*/ 6346981 w 10962968"/>
              <a:gd name="connsiteY33" fmla="*/ 742373 h 742373"/>
              <a:gd name="connsiteX34" fmla="*/ 5989243 w 10962968"/>
              <a:gd name="connsiteY34" fmla="*/ 742373 h 742373"/>
              <a:gd name="connsiteX35" fmla="*/ 5741133 w 10962968"/>
              <a:gd name="connsiteY35" fmla="*/ 742373 h 742373"/>
              <a:gd name="connsiteX36" fmla="*/ 5493024 w 10962968"/>
              <a:gd name="connsiteY36" fmla="*/ 742373 h 742373"/>
              <a:gd name="connsiteX37" fmla="*/ 5135285 w 10962968"/>
              <a:gd name="connsiteY37" fmla="*/ 742373 h 742373"/>
              <a:gd name="connsiteX38" fmla="*/ 4777546 w 10962968"/>
              <a:gd name="connsiteY38" fmla="*/ 742373 h 742373"/>
              <a:gd name="connsiteX39" fmla="*/ 4529437 w 10962968"/>
              <a:gd name="connsiteY39" fmla="*/ 742373 h 742373"/>
              <a:gd name="connsiteX40" fmla="*/ 4281328 w 10962968"/>
              <a:gd name="connsiteY40" fmla="*/ 742373 h 742373"/>
              <a:gd name="connsiteX41" fmla="*/ 3704329 w 10962968"/>
              <a:gd name="connsiteY41" fmla="*/ 742373 h 742373"/>
              <a:gd name="connsiteX42" fmla="*/ 2908072 w 10962968"/>
              <a:gd name="connsiteY42" fmla="*/ 742373 h 742373"/>
              <a:gd name="connsiteX43" fmla="*/ 2221444 w 10962968"/>
              <a:gd name="connsiteY43" fmla="*/ 742373 h 742373"/>
              <a:gd name="connsiteX44" fmla="*/ 1534816 w 10962968"/>
              <a:gd name="connsiteY44" fmla="*/ 742373 h 742373"/>
              <a:gd name="connsiteX45" fmla="*/ 738558 w 10962968"/>
              <a:gd name="connsiteY45" fmla="*/ 742373 h 742373"/>
              <a:gd name="connsiteX46" fmla="*/ 0 w 10962968"/>
              <a:gd name="connsiteY46" fmla="*/ 742373 h 742373"/>
              <a:gd name="connsiteX47" fmla="*/ 0 w 10962968"/>
              <a:gd name="connsiteY47" fmla="*/ 363763 h 742373"/>
              <a:gd name="connsiteX48" fmla="*/ 0 w 10962968"/>
              <a:gd name="connsiteY48" fmla="*/ 0 h 74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62968" h="742373" fill="none" extrusionOk="0">
                <a:moveTo>
                  <a:pt x="0" y="0"/>
                </a:moveTo>
                <a:cubicBezTo>
                  <a:pt x="301097" y="-39321"/>
                  <a:pt x="503588" y="49486"/>
                  <a:pt x="686628" y="0"/>
                </a:cubicBezTo>
                <a:cubicBezTo>
                  <a:pt x="869668" y="-49486"/>
                  <a:pt x="860264" y="22885"/>
                  <a:pt x="934737" y="0"/>
                </a:cubicBezTo>
                <a:cubicBezTo>
                  <a:pt x="1009210" y="-22885"/>
                  <a:pt x="1106086" y="17667"/>
                  <a:pt x="1182847" y="0"/>
                </a:cubicBezTo>
                <a:cubicBezTo>
                  <a:pt x="1259608" y="-17667"/>
                  <a:pt x="1434039" y="32627"/>
                  <a:pt x="1540586" y="0"/>
                </a:cubicBezTo>
                <a:cubicBezTo>
                  <a:pt x="1647133" y="-32627"/>
                  <a:pt x="1987288" y="32973"/>
                  <a:pt x="2117584" y="0"/>
                </a:cubicBezTo>
                <a:cubicBezTo>
                  <a:pt x="2247880" y="-32973"/>
                  <a:pt x="2310569" y="9449"/>
                  <a:pt x="2365693" y="0"/>
                </a:cubicBezTo>
                <a:cubicBezTo>
                  <a:pt x="2420817" y="-9449"/>
                  <a:pt x="2603231" y="36413"/>
                  <a:pt x="2723432" y="0"/>
                </a:cubicBezTo>
                <a:cubicBezTo>
                  <a:pt x="2843633" y="-36413"/>
                  <a:pt x="3033093" y="54271"/>
                  <a:pt x="3300430" y="0"/>
                </a:cubicBezTo>
                <a:cubicBezTo>
                  <a:pt x="3567767" y="-54271"/>
                  <a:pt x="3646531" y="52155"/>
                  <a:pt x="3767799" y="0"/>
                </a:cubicBezTo>
                <a:cubicBezTo>
                  <a:pt x="3889067" y="-52155"/>
                  <a:pt x="4209877" y="48550"/>
                  <a:pt x="4454427" y="0"/>
                </a:cubicBezTo>
                <a:cubicBezTo>
                  <a:pt x="4698977" y="-48550"/>
                  <a:pt x="4582495" y="6937"/>
                  <a:pt x="4702536" y="0"/>
                </a:cubicBezTo>
                <a:cubicBezTo>
                  <a:pt x="4822577" y="-6937"/>
                  <a:pt x="4852119" y="20302"/>
                  <a:pt x="4950646" y="0"/>
                </a:cubicBezTo>
                <a:cubicBezTo>
                  <a:pt x="5049173" y="-20302"/>
                  <a:pt x="5235876" y="11678"/>
                  <a:pt x="5308385" y="0"/>
                </a:cubicBezTo>
                <a:cubicBezTo>
                  <a:pt x="5380894" y="-11678"/>
                  <a:pt x="5502495" y="7033"/>
                  <a:pt x="5556494" y="0"/>
                </a:cubicBezTo>
                <a:cubicBezTo>
                  <a:pt x="5610493" y="-7033"/>
                  <a:pt x="5790228" y="30194"/>
                  <a:pt x="6023862" y="0"/>
                </a:cubicBezTo>
                <a:cubicBezTo>
                  <a:pt x="6257496" y="-30194"/>
                  <a:pt x="6647364" y="24263"/>
                  <a:pt x="6820120" y="0"/>
                </a:cubicBezTo>
                <a:cubicBezTo>
                  <a:pt x="6992876" y="-24263"/>
                  <a:pt x="7158499" y="463"/>
                  <a:pt x="7287489" y="0"/>
                </a:cubicBezTo>
                <a:cubicBezTo>
                  <a:pt x="7416479" y="-463"/>
                  <a:pt x="7491227" y="16911"/>
                  <a:pt x="7645228" y="0"/>
                </a:cubicBezTo>
                <a:cubicBezTo>
                  <a:pt x="7799229" y="-16911"/>
                  <a:pt x="7891688" y="56028"/>
                  <a:pt x="8112596" y="0"/>
                </a:cubicBezTo>
                <a:cubicBezTo>
                  <a:pt x="8333504" y="-56028"/>
                  <a:pt x="8446492" y="27096"/>
                  <a:pt x="8579965" y="0"/>
                </a:cubicBezTo>
                <a:cubicBezTo>
                  <a:pt x="8713438" y="-27096"/>
                  <a:pt x="9088391" y="10083"/>
                  <a:pt x="9266593" y="0"/>
                </a:cubicBezTo>
                <a:cubicBezTo>
                  <a:pt x="9444795" y="-10083"/>
                  <a:pt x="9901430" y="38047"/>
                  <a:pt x="10062851" y="0"/>
                </a:cubicBezTo>
                <a:cubicBezTo>
                  <a:pt x="10224272" y="-38047"/>
                  <a:pt x="10607211" y="100848"/>
                  <a:pt x="10962968" y="0"/>
                </a:cubicBezTo>
                <a:cubicBezTo>
                  <a:pt x="10968134" y="80900"/>
                  <a:pt x="10955490" y="241790"/>
                  <a:pt x="10962968" y="378610"/>
                </a:cubicBezTo>
                <a:cubicBezTo>
                  <a:pt x="10970446" y="515430"/>
                  <a:pt x="10950283" y="655390"/>
                  <a:pt x="10962968" y="742373"/>
                </a:cubicBezTo>
                <a:cubicBezTo>
                  <a:pt x="10802614" y="760904"/>
                  <a:pt x="10745972" y="724297"/>
                  <a:pt x="10605229" y="742373"/>
                </a:cubicBezTo>
                <a:cubicBezTo>
                  <a:pt x="10464486" y="760449"/>
                  <a:pt x="10233770" y="706464"/>
                  <a:pt x="9918601" y="742373"/>
                </a:cubicBezTo>
                <a:cubicBezTo>
                  <a:pt x="9603432" y="778282"/>
                  <a:pt x="9621336" y="697869"/>
                  <a:pt x="9451232" y="742373"/>
                </a:cubicBezTo>
                <a:cubicBezTo>
                  <a:pt x="9281128" y="786877"/>
                  <a:pt x="9254938" y="724902"/>
                  <a:pt x="9093493" y="742373"/>
                </a:cubicBezTo>
                <a:cubicBezTo>
                  <a:pt x="8932048" y="759844"/>
                  <a:pt x="8767392" y="703288"/>
                  <a:pt x="8626125" y="742373"/>
                </a:cubicBezTo>
                <a:cubicBezTo>
                  <a:pt x="8484858" y="781458"/>
                  <a:pt x="8036801" y="693358"/>
                  <a:pt x="7829867" y="742373"/>
                </a:cubicBezTo>
                <a:cubicBezTo>
                  <a:pt x="7622933" y="791388"/>
                  <a:pt x="7368990" y="727902"/>
                  <a:pt x="7033609" y="742373"/>
                </a:cubicBezTo>
                <a:cubicBezTo>
                  <a:pt x="6698228" y="756844"/>
                  <a:pt x="6638429" y="703824"/>
                  <a:pt x="6346981" y="742373"/>
                </a:cubicBezTo>
                <a:cubicBezTo>
                  <a:pt x="6055533" y="780922"/>
                  <a:pt x="6108829" y="737551"/>
                  <a:pt x="5989243" y="742373"/>
                </a:cubicBezTo>
                <a:cubicBezTo>
                  <a:pt x="5869657" y="747195"/>
                  <a:pt x="5805371" y="712815"/>
                  <a:pt x="5741133" y="742373"/>
                </a:cubicBezTo>
                <a:cubicBezTo>
                  <a:pt x="5676895" y="771931"/>
                  <a:pt x="5566469" y="721098"/>
                  <a:pt x="5493024" y="742373"/>
                </a:cubicBezTo>
                <a:cubicBezTo>
                  <a:pt x="5419579" y="763648"/>
                  <a:pt x="5227209" y="715688"/>
                  <a:pt x="5135285" y="742373"/>
                </a:cubicBezTo>
                <a:cubicBezTo>
                  <a:pt x="5043361" y="769058"/>
                  <a:pt x="4857054" y="712643"/>
                  <a:pt x="4777546" y="742373"/>
                </a:cubicBezTo>
                <a:cubicBezTo>
                  <a:pt x="4698038" y="772103"/>
                  <a:pt x="4618231" y="718681"/>
                  <a:pt x="4529437" y="742373"/>
                </a:cubicBezTo>
                <a:cubicBezTo>
                  <a:pt x="4440643" y="766065"/>
                  <a:pt x="4362973" y="719257"/>
                  <a:pt x="4281328" y="742373"/>
                </a:cubicBezTo>
                <a:cubicBezTo>
                  <a:pt x="4199683" y="765489"/>
                  <a:pt x="3844520" y="678558"/>
                  <a:pt x="3704329" y="742373"/>
                </a:cubicBezTo>
                <a:cubicBezTo>
                  <a:pt x="3564138" y="806188"/>
                  <a:pt x="3132742" y="723955"/>
                  <a:pt x="2908072" y="742373"/>
                </a:cubicBezTo>
                <a:cubicBezTo>
                  <a:pt x="2683402" y="760791"/>
                  <a:pt x="2536818" y="712188"/>
                  <a:pt x="2221444" y="742373"/>
                </a:cubicBezTo>
                <a:cubicBezTo>
                  <a:pt x="1906070" y="772558"/>
                  <a:pt x="1766736" y="711464"/>
                  <a:pt x="1534816" y="742373"/>
                </a:cubicBezTo>
                <a:cubicBezTo>
                  <a:pt x="1302896" y="773282"/>
                  <a:pt x="904958" y="710856"/>
                  <a:pt x="738558" y="742373"/>
                </a:cubicBezTo>
                <a:cubicBezTo>
                  <a:pt x="572158" y="773890"/>
                  <a:pt x="195133" y="679633"/>
                  <a:pt x="0" y="742373"/>
                </a:cubicBezTo>
                <a:cubicBezTo>
                  <a:pt x="-21114" y="592927"/>
                  <a:pt x="23200" y="502289"/>
                  <a:pt x="0" y="363763"/>
                </a:cubicBezTo>
                <a:cubicBezTo>
                  <a:pt x="-23200" y="225237"/>
                  <a:pt x="2114" y="130005"/>
                  <a:pt x="0" y="0"/>
                </a:cubicBezTo>
                <a:close/>
              </a:path>
              <a:path w="10962968" h="742373" stroke="0" extrusionOk="0">
                <a:moveTo>
                  <a:pt x="0" y="0"/>
                </a:moveTo>
                <a:cubicBezTo>
                  <a:pt x="130305" y="-54178"/>
                  <a:pt x="320423" y="618"/>
                  <a:pt x="576998" y="0"/>
                </a:cubicBezTo>
                <a:cubicBezTo>
                  <a:pt x="833573" y="-618"/>
                  <a:pt x="992938" y="35044"/>
                  <a:pt x="1263626" y="0"/>
                </a:cubicBezTo>
                <a:cubicBezTo>
                  <a:pt x="1534314" y="-35044"/>
                  <a:pt x="1728260" y="37566"/>
                  <a:pt x="2059884" y="0"/>
                </a:cubicBezTo>
                <a:cubicBezTo>
                  <a:pt x="2391508" y="-37566"/>
                  <a:pt x="2315877" y="27826"/>
                  <a:pt x="2527253" y="0"/>
                </a:cubicBezTo>
                <a:cubicBezTo>
                  <a:pt x="2738629" y="-27826"/>
                  <a:pt x="3044044" y="40843"/>
                  <a:pt x="3213881" y="0"/>
                </a:cubicBezTo>
                <a:cubicBezTo>
                  <a:pt x="3383718" y="-40843"/>
                  <a:pt x="3383166" y="8381"/>
                  <a:pt x="3461990" y="0"/>
                </a:cubicBezTo>
                <a:cubicBezTo>
                  <a:pt x="3540814" y="-8381"/>
                  <a:pt x="3596318" y="14886"/>
                  <a:pt x="3710099" y="0"/>
                </a:cubicBezTo>
                <a:cubicBezTo>
                  <a:pt x="3823880" y="-14886"/>
                  <a:pt x="4246131" y="54209"/>
                  <a:pt x="4396727" y="0"/>
                </a:cubicBezTo>
                <a:cubicBezTo>
                  <a:pt x="4547323" y="-54209"/>
                  <a:pt x="4762155" y="61552"/>
                  <a:pt x="5083355" y="0"/>
                </a:cubicBezTo>
                <a:cubicBezTo>
                  <a:pt x="5404555" y="-61552"/>
                  <a:pt x="5508160" y="61641"/>
                  <a:pt x="5660353" y="0"/>
                </a:cubicBezTo>
                <a:cubicBezTo>
                  <a:pt x="5812546" y="-61641"/>
                  <a:pt x="5931635" y="42778"/>
                  <a:pt x="6018092" y="0"/>
                </a:cubicBezTo>
                <a:cubicBezTo>
                  <a:pt x="6104549" y="-42778"/>
                  <a:pt x="6236152" y="40338"/>
                  <a:pt x="6375831" y="0"/>
                </a:cubicBezTo>
                <a:cubicBezTo>
                  <a:pt x="6515510" y="-40338"/>
                  <a:pt x="6856601" y="41154"/>
                  <a:pt x="7172089" y="0"/>
                </a:cubicBezTo>
                <a:cubicBezTo>
                  <a:pt x="7487577" y="-41154"/>
                  <a:pt x="7639152" y="59588"/>
                  <a:pt x="7968347" y="0"/>
                </a:cubicBezTo>
                <a:cubicBezTo>
                  <a:pt x="8297542" y="-59588"/>
                  <a:pt x="8096411" y="86"/>
                  <a:pt x="8216456" y="0"/>
                </a:cubicBezTo>
                <a:cubicBezTo>
                  <a:pt x="8336501" y="-86"/>
                  <a:pt x="8462731" y="29310"/>
                  <a:pt x="8574195" y="0"/>
                </a:cubicBezTo>
                <a:cubicBezTo>
                  <a:pt x="8685659" y="-29310"/>
                  <a:pt x="8757496" y="7465"/>
                  <a:pt x="8822304" y="0"/>
                </a:cubicBezTo>
                <a:cubicBezTo>
                  <a:pt x="8887112" y="-7465"/>
                  <a:pt x="9340941" y="1714"/>
                  <a:pt x="9508932" y="0"/>
                </a:cubicBezTo>
                <a:cubicBezTo>
                  <a:pt x="9676923" y="-1714"/>
                  <a:pt x="9778852" y="17866"/>
                  <a:pt x="9866671" y="0"/>
                </a:cubicBezTo>
                <a:cubicBezTo>
                  <a:pt x="9954490" y="-17866"/>
                  <a:pt x="10003852" y="3125"/>
                  <a:pt x="10114780" y="0"/>
                </a:cubicBezTo>
                <a:cubicBezTo>
                  <a:pt x="10225708" y="-3125"/>
                  <a:pt x="10628760" y="91107"/>
                  <a:pt x="10962968" y="0"/>
                </a:cubicBezTo>
                <a:cubicBezTo>
                  <a:pt x="11002449" y="86478"/>
                  <a:pt x="10947086" y="272935"/>
                  <a:pt x="10962968" y="378610"/>
                </a:cubicBezTo>
                <a:cubicBezTo>
                  <a:pt x="10978850" y="484285"/>
                  <a:pt x="10948193" y="631781"/>
                  <a:pt x="10962968" y="742373"/>
                </a:cubicBezTo>
                <a:cubicBezTo>
                  <a:pt x="10684585" y="769623"/>
                  <a:pt x="10462833" y="665001"/>
                  <a:pt x="10276340" y="742373"/>
                </a:cubicBezTo>
                <a:cubicBezTo>
                  <a:pt x="10089847" y="819745"/>
                  <a:pt x="10131295" y="727186"/>
                  <a:pt x="10028231" y="742373"/>
                </a:cubicBezTo>
                <a:cubicBezTo>
                  <a:pt x="9925167" y="757560"/>
                  <a:pt x="9857784" y="725120"/>
                  <a:pt x="9780121" y="742373"/>
                </a:cubicBezTo>
                <a:cubicBezTo>
                  <a:pt x="9702458" y="759626"/>
                  <a:pt x="9471250" y="703258"/>
                  <a:pt x="9203123" y="742373"/>
                </a:cubicBezTo>
                <a:cubicBezTo>
                  <a:pt x="8934996" y="781488"/>
                  <a:pt x="8655565" y="667514"/>
                  <a:pt x="8406865" y="742373"/>
                </a:cubicBezTo>
                <a:cubicBezTo>
                  <a:pt x="8158165" y="817232"/>
                  <a:pt x="8107424" y="740504"/>
                  <a:pt x="7939497" y="742373"/>
                </a:cubicBezTo>
                <a:cubicBezTo>
                  <a:pt x="7771570" y="744242"/>
                  <a:pt x="7516155" y="700550"/>
                  <a:pt x="7252869" y="742373"/>
                </a:cubicBezTo>
                <a:cubicBezTo>
                  <a:pt x="6989583" y="784196"/>
                  <a:pt x="7089804" y="723625"/>
                  <a:pt x="7004760" y="742373"/>
                </a:cubicBezTo>
                <a:cubicBezTo>
                  <a:pt x="6919716" y="761121"/>
                  <a:pt x="6602032" y="671083"/>
                  <a:pt x="6208502" y="742373"/>
                </a:cubicBezTo>
                <a:cubicBezTo>
                  <a:pt x="5814972" y="813663"/>
                  <a:pt x="5975444" y="702494"/>
                  <a:pt x="5850763" y="742373"/>
                </a:cubicBezTo>
                <a:cubicBezTo>
                  <a:pt x="5726082" y="782252"/>
                  <a:pt x="5319521" y="663843"/>
                  <a:pt x="5164135" y="742373"/>
                </a:cubicBezTo>
                <a:cubicBezTo>
                  <a:pt x="5008749" y="820903"/>
                  <a:pt x="4899516" y="723545"/>
                  <a:pt x="4806396" y="742373"/>
                </a:cubicBezTo>
                <a:cubicBezTo>
                  <a:pt x="4713276" y="761201"/>
                  <a:pt x="4312147" y="711247"/>
                  <a:pt x="4119768" y="742373"/>
                </a:cubicBezTo>
                <a:cubicBezTo>
                  <a:pt x="3927389" y="773499"/>
                  <a:pt x="3808178" y="728664"/>
                  <a:pt x="3542770" y="742373"/>
                </a:cubicBezTo>
                <a:cubicBezTo>
                  <a:pt x="3277362" y="756082"/>
                  <a:pt x="3386501" y="715796"/>
                  <a:pt x="3294660" y="742373"/>
                </a:cubicBezTo>
                <a:cubicBezTo>
                  <a:pt x="3202819" y="768950"/>
                  <a:pt x="2745070" y="710161"/>
                  <a:pt x="2498403" y="742373"/>
                </a:cubicBezTo>
                <a:cubicBezTo>
                  <a:pt x="2251736" y="774585"/>
                  <a:pt x="2179502" y="723351"/>
                  <a:pt x="2031034" y="742373"/>
                </a:cubicBezTo>
                <a:cubicBezTo>
                  <a:pt x="1882566" y="761395"/>
                  <a:pt x="1891202" y="735646"/>
                  <a:pt x="1782925" y="742373"/>
                </a:cubicBezTo>
                <a:cubicBezTo>
                  <a:pt x="1674648" y="749100"/>
                  <a:pt x="1289401" y="703849"/>
                  <a:pt x="1096297" y="742373"/>
                </a:cubicBezTo>
                <a:cubicBezTo>
                  <a:pt x="903193" y="780897"/>
                  <a:pt x="852466" y="701494"/>
                  <a:pt x="738558" y="742373"/>
                </a:cubicBezTo>
                <a:cubicBezTo>
                  <a:pt x="624650" y="783252"/>
                  <a:pt x="361312" y="736658"/>
                  <a:pt x="0" y="742373"/>
                </a:cubicBezTo>
                <a:cubicBezTo>
                  <a:pt x="-29424" y="633610"/>
                  <a:pt x="43491" y="527643"/>
                  <a:pt x="0" y="378610"/>
                </a:cubicBezTo>
                <a:cubicBezTo>
                  <a:pt x="-43491" y="229577"/>
                  <a:pt x="20102" y="114403"/>
                  <a:pt x="0" y="0"/>
                </a:cubicBezTo>
                <a:close/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846682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Impact Label Reversed" pitchFamily="2" charset="0"/>
                <a:ea typeface="Impact Label Reversed" pitchFamily="2" charset="0"/>
              </a:rPr>
              <a:t>Humanities Revision Techniques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C54987-0CCC-4A0A-A58B-763BB48D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921" y="1316881"/>
            <a:ext cx="3831728" cy="5421944"/>
          </a:xfrm>
          <a:custGeom>
            <a:avLst/>
            <a:gdLst>
              <a:gd name="connsiteX0" fmla="*/ 0 w 3831728"/>
              <a:gd name="connsiteY0" fmla="*/ 0 h 5421944"/>
              <a:gd name="connsiteX1" fmla="*/ 547390 w 3831728"/>
              <a:gd name="connsiteY1" fmla="*/ 0 h 5421944"/>
              <a:gd name="connsiteX2" fmla="*/ 1171414 w 3831728"/>
              <a:gd name="connsiteY2" fmla="*/ 0 h 5421944"/>
              <a:gd name="connsiteX3" fmla="*/ 1642169 w 3831728"/>
              <a:gd name="connsiteY3" fmla="*/ 0 h 5421944"/>
              <a:gd name="connsiteX4" fmla="*/ 2189559 w 3831728"/>
              <a:gd name="connsiteY4" fmla="*/ 0 h 5421944"/>
              <a:gd name="connsiteX5" fmla="*/ 2775266 w 3831728"/>
              <a:gd name="connsiteY5" fmla="*/ 0 h 5421944"/>
              <a:gd name="connsiteX6" fmla="*/ 3360973 w 3831728"/>
              <a:gd name="connsiteY6" fmla="*/ 0 h 5421944"/>
              <a:gd name="connsiteX7" fmla="*/ 3831728 w 3831728"/>
              <a:gd name="connsiteY7" fmla="*/ 0 h 5421944"/>
              <a:gd name="connsiteX8" fmla="*/ 3831728 w 3831728"/>
              <a:gd name="connsiteY8" fmla="*/ 542194 h 5421944"/>
              <a:gd name="connsiteX9" fmla="*/ 3831728 w 3831728"/>
              <a:gd name="connsiteY9" fmla="*/ 1192828 h 5421944"/>
              <a:gd name="connsiteX10" fmla="*/ 3831728 w 3831728"/>
              <a:gd name="connsiteY10" fmla="*/ 1572364 h 5421944"/>
              <a:gd name="connsiteX11" fmla="*/ 3831728 w 3831728"/>
              <a:gd name="connsiteY11" fmla="*/ 2006119 h 5421944"/>
              <a:gd name="connsiteX12" fmla="*/ 3831728 w 3831728"/>
              <a:gd name="connsiteY12" fmla="*/ 2548314 h 5421944"/>
              <a:gd name="connsiteX13" fmla="*/ 3831728 w 3831728"/>
              <a:gd name="connsiteY13" fmla="*/ 2982069 h 5421944"/>
              <a:gd name="connsiteX14" fmla="*/ 3831728 w 3831728"/>
              <a:gd name="connsiteY14" fmla="*/ 3524264 h 5421944"/>
              <a:gd name="connsiteX15" fmla="*/ 3831728 w 3831728"/>
              <a:gd name="connsiteY15" fmla="*/ 4174897 h 5421944"/>
              <a:gd name="connsiteX16" fmla="*/ 3831728 w 3831728"/>
              <a:gd name="connsiteY16" fmla="*/ 4771311 h 5421944"/>
              <a:gd name="connsiteX17" fmla="*/ 3831728 w 3831728"/>
              <a:gd name="connsiteY17" fmla="*/ 5421944 h 5421944"/>
              <a:gd name="connsiteX18" fmla="*/ 3399290 w 3831728"/>
              <a:gd name="connsiteY18" fmla="*/ 5421944 h 5421944"/>
              <a:gd name="connsiteX19" fmla="*/ 2928535 w 3831728"/>
              <a:gd name="connsiteY19" fmla="*/ 5421944 h 5421944"/>
              <a:gd name="connsiteX20" fmla="*/ 2496097 w 3831728"/>
              <a:gd name="connsiteY20" fmla="*/ 5421944 h 5421944"/>
              <a:gd name="connsiteX21" fmla="*/ 1948707 w 3831728"/>
              <a:gd name="connsiteY21" fmla="*/ 5421944 h 5421944"/>
              <a:gd name="connsiteX22" fmla="*/ 1516270 w 3831728"/>
              <a:gd name="connsiteY22" fmla="*/ 5421944 h 5421944"/>
              <a:gd name="connsiteX23" fmla="*/ 1083832 w 3831728"/>
              <a:gd name="connsiteY23" fmla="*/ 5421944 h 5421944"/>
              <a:gd name="connsiteX24" fmla="*/ 536442 w 3831728"/>
              <a:gd name="connsiteY24" fmla="*/ 5421944 h 5421944"/>
              <a:gd name="connsiteX25" fmla="*/ 0 w 3831728"/>
              <a:gd name="connsiteY25" fmla="*/ 5421944 h 5421944"/>
              <a:gd name="connsiteX26" fmla="*/ 0 w 3831728"/>
              <a:gd name="connsiteY26" fmla="*/ 4988188 h 5421944"/>
              <a:gd name="connsiteX27" fmla="*/ 0 w 3831728"/>
              <a:gd name="connsiteY27" fmla="*/ 4391775 h 5421944"/>
              <a:gd name="connsiteX28" fmla="*/ 0 w 3831728"/>
              <a:gd name="connsiteY28" fmla="*/ 3741141 h 5421944"/>
              <a:gd name="connsiteX29" fmla="*/ 0 w 3831728"/>
              <a:gd name="connsiteY29" fmla="*/ 3361605 h 5421944"/>
              <a:gd name="connsiteX30" fmla="*/ 0 w 3831728"/>
              <a:gd name="connsiteY30" fmla="*/ 2819411 h 5421944"/>
              <a:gd name="connsiteX31" fmla="*/ 0 w 3831728"/>
              <a:gd name="connsiteY31" fmla="*/ 2385655 h 5421944"/>
              <a:gd name="connsiteX32" fmla="*/ 0 w 3831728"/>
              <a:gd name="connsiteY32" fmla="*/ 1897680 h 5421944"/>
              <a:gd name="connsiteX33" fmla="*/ 0 w 3831728"/>
              <a:gd name="connsiteY33" fmla="*/ 1463925 h 5421944"/>
              <a:gd name="connsiteX34" fmla="*/ 0 w 3831728"/>
              <a:gd name="connsiteY34" fmla="*/ 1084389 h 5421944"/>
              <a:gd name="connsiteX35" fmla="*/ 0 w 3831728"/>
              <a:gd name="connsiteY35" fmla="*/ 0 h 54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31728" h="5421944" fill="none" extrusionOk="0">
                <a:moveTo>
                  <a:pt x="0" y="0"/>
                </a:moveTo>
                <a:cubicBezTo>
                  <a:pt x="260578" y="-28038"/>
                  <a:pt x="325422" y="15650"/>
                  <a:pt x="547390" y="0"/>
                </a:cubicBezTo>
                <a:cubicBezTo>
                  <a:pt x="769358" y="-15650"/>
                  <a:pt x="938029" y="7686"/>
                  <a:pt x="1171414" y="0"/>
                </a:cubicBezTo>
                <a:cubicBezTo>
                  <a:pt x="1404799" y="-7686"/>
                  <a:pt x="1499607" y="37786"/>
                  <a:pt x="1642169" y="0"/>
                </a:cubicBezTo>
                <a:cubicBezTo>
                  <a:pt x="1784731" y="-37786"/>
                  <a:pt x="1924866" y="59599"/>
                  <a:pt x="2189559" y="0"/>
                </a:cubicBezTo>
                <a:cubicBezTo>
                  <a:pt x="2454252" y="-59599"/>
                  <a:pt x="2641089" y="24600"/>
                  <a:pt x="2775266" y="0"/>
                </a:cubicBezTo>
                <a:cubicBezTo>
                  <a:pt x="2909443" y="-24600"/>
                  <a:pt x="3151647" y="29576"/>
                  <a:pt x="3360973" y="0"/>
                </a:cubicBezTo>
                <a:cubicBezTo>
                  <a:pt x="3570299" y="-29576"/>
                  <a:pt x="3720608" y="54188"/>
                  <a:pt x="3831728" y="0"/>
                </a:cubicBezTo>
                <a:cubicBezTo>
                  <a:pt x="3861785" y="237456"/>
                  <a:pt x="3780665" y="405236"/>
                  <a:pt x="3831728" y="542194"/>
                </a:cubicBezTo>
                <a:cubicBezTo>
                  <a:pt x="3882791" y="679152"/>
                  <a:pt x="3811692" y="891299"/>
                  <a:pt x="3831728" y="1192828"/>
                </a:cubicBezTo>
                <a:cubicBezTo>
                  <a:pt x="3851764" y="1494357"/>
                  <a:pt x="3799197" y="1433309"/>
                  <a:pt x="3831728" y="1572364"/>
                </a:cubicBezTo>
                <a:cubicBezTo>
                  <a:pt x="3864259" y="1711419"/>
                  <a:pt x="3801858" y="1811201"/>
                  <a:pt x="3831728" y="2006119"/>
                </a:cubicBezTo>
                <a:cubicBezTo>
                  <a:pt x="3861598" y="2201038"/>
                  <a:pt x="3807611" y="2384366"/>
                  <a:pt x="3831728" y="2548314"/>
                </a:cubicBezTo>
                <a:cubicBezTo>
                  <a:pt x="3855845" y="2712262"/>
                  <a:pt x="3822580" y="2826632"/>
                  <a:pt x="3831728" y="2982069"/>
                </a:cubicBezTo>
                <a:cubicBezTo>
                  <a:pt x="3840876" y="3137506"/>
                  <a:pt x="3798472" y="3405820"/>
                  <a:pt x="3831728" y="3524264"/>
                </a:cubicBezTo>
                <a:cubicBezTo>
                  <a:pt x="3864984" y="3642709"/>
                  <a:pt x="3827300" y="4013965"/>
                  <a:pt x="3831728" y="4174897"/>
                </a:cubicBezTo>
                <a:cubicBezTo>
                  <a:pt x="3836156" y="4335829"/>
                  <a:pt x="3765419" y="4589640"/>
                  <a:pt x="3831728" y="4771311"/>
                </a:cubicBezTo>
                <a:cubicBezTo>
                  <a:pt x="3898037" y="4952982"/>
                  <a:pt x="3769965" y="5133429"/>
                  <a:pt x="3831728" y="5421944"/>
                </a:cubicBezTo>
                <a:cubicBezTo>
                  <a:pt x="3634535" y="5448099"/>
                  <a:pt x="3576886" y="5415619"/>
                  <a:pt x="3399290" y="5421944"/>
                </a:cubicBezTo>
                <a:cubicBezTo>
                  <a:pt x="3221694" y="5428269"/>
                  <a:pt x="3113458" y="5414472"/>
                  <a:pt x="2928535" y="5421944"/>
                </a:cubicBezTo>
                <a:cubicBezTo>
                  <a:pt x="2743613" y="5429416"/>
                  <a:pt x="2583614" y="5379683"/>
                  <a:pt x="2496097" y="5421944"/>
                </a:cubicBezTo>
                <a:cubicBezTo>
                  <a:pt x="2408580" y="5464205"/>
                  <a:pt x="2090120" y="5403020"/>
                  <a:pt x="1948707" y="5421944"/>
                </a:cubicBezTo>
                <a:cubicBezTo>
                  <a:pt x="1807294" y="5440868"/>
                  <a:pt x="1705752" y="5415549"/>
                  <a:pt x="1516270" y="5421944"/>
                </a:cubicBezTo>
                <a:cubicBezTo>
                  <a:pt x="1326788" y="5428339"/>
                  <a:pt x="1217329" y="5399250"/>
                  <a:pt x="1083832" y="5421944"/>
                </a:cubicBezTo>
                <a:cubicBezTo>
                  <a:pt x="950335" y="5444638"/>
                  <a:pt x="672873" y="5392242"/>
                  <a:pt x="536442" y="5421944"/>
                </a:cubicBezTo>
                <a:cubicBezTo>
                  <a:pt x="400011" y="5451646"/>
                  <a:pt x="178163" y="5397423"/>
                  <a:pt x="0" y="5421944"/>
                </a:cubicBezTo>
                <a:cubicBezTo>
                  <a:pt x="-32126" y="5332841"/>
                  <a:pt x="10152" y="5198506"/>
                  <a:pt x="0" y="4988188"/>
                </a:cubicBezTo>
                <a:cubicBezTo>
                  <a:pt x="-10152" y="4777870"/>
                  <a:pt x="44456" y="4632627"/>
                  <a:pt x="0" y="4391775"/>
                </a:cubicBezTo>
                <a:cubicBezTo>
                  <a:pt x="-44456" y="4150923"/>
                  <a:pt x="57459" y="3983065"/>
                  <a:pt x="0" y="3741141"/>
                </a:cubicBezTo>
                <a:cubicBezTo>
                  <a:pt x="-57459" y="3499217"/>
                  <a:pt x="5567" y="3541564"/>
                  <a:pt x="0" y="3361605"/>
                </a:cubicBezTo>
                <a:cubicBezTo>
                  <a:pt x="-5567" y="3181646"/>
                  <a:pt x="60891" y="2932216"/>
                  <a:pt x="0" y="2819411"/>
                </a:cubicBezTo>
                <a:cubicBezTo>
                  <a:pt x="-60891" y="2706606"/>
                  <a:pt x="24859" y="2509907"/>
                  <a:pt x="0" y="2385655"/>
                </a:cubicBezTo>
                <a:cubicBezTo>
                  <a:pt x="-24859" y="2261403"/>
                  <a:pt x="45298" y="2046713"/>
                  <a:pt x="0" y="1897680"/>
                </a:cubicBezTo>
                <a:cubicBezTo>
                  <a:pt x="-45298" y="1748647"/>
                  <a:pt x="47614" y="1649808"/>
                  <a:pt x="0" y="1463925"/>
                </a:cubicBezTo>
                <a:cubicBezTo>
                  <a:pt x="-47614" y="1278043"/>
                  <a:pt x="18221" y="1178363"/>
                  <a:pt x="0" y="1084389"/>
                </a:cubicBezTo>
                <a:cubicBezTo>
                  <a:pt x="-18221" y="990415"/>
                  <a:pt x="97228" y="230328"/>
                  <a:pt x="0" y="0"/>
                </a:cubicBezTo>
                <a:close/>
              </a:path>
              <a:path w="3831728" h="5421944" stroke="0" extrusionOk="0">
                <a:moveTo>
                  <a:pt x="0" y="0"/>
                </a:moveTo>
                <a:cubicBezTo>
                  <a:pt x="169044" y="-5985"/>
                  <a:pt x="383669" y="21680"/>
                  <a:pt x="547390" y="0"/>
                </a:cubicBezTo>
                <a:cubicBezTo>
                  <a:pt x="711111" y="-21680"/>
                  <a:pt x="780803" y="22998"/>
                  <a:pt x="979828" y="0"/>
                </a:cubicBezTo>
                <a:cubicBezTo>
                  <a:pt x="1178853" y="-22998"/>
                  <a:pt x="1436503" y="55547"/>
                  <a:pt x="1565535" y="0"/>
                </a:cubicBezTo>
                <a:cubicBezTo>
                  <a:pt x="1694567" y="-55547"/>
                  <a:pt x="2056065" y="8170"/>
                  <a:pt x="2189559" y="0"/>
                </a:cubicBezTo>
                <a:cubicBezTo>
                  <a:pt x="2323053" y="-8170"/>
                  <a:pt x="2510365" y="22502"/>
                  <a:pt x="2775266" y="0"/>
                </a:cubicBezTo>
                <a:cubicBezTo>
                  <a:pt x="3040167" y="-22502"/>
                  <a:pt x="3121242" y="33127"/>
                  <a:pt x="3284338" y="0"/>
                </a:cubicBezTo>
                <a:cubicBezTo>
                  <a:pt x="3447434" y="-33127"/>
                  <a:pt x="3700632" y="34900"/>
                  <a:pt x="3831728" y="0"/>
                </a:cubicBezTo>
                <a:cubicBezTo>
                  <a:pt x="3852278" y="197258"/>
                  <a:pt x="3829284" y="332571"/>
                  <a:pt x="3831728" y="487975"/>
                </a:cubicBezTo>
                <a:cubicBezTo>
                  <a:pt x="3834172" y="643379"/>
                  <a:pt x="3779184" y="791630"/>
                  <a:pt x="3831728" y="975950"/>
                </a:cubicBezTo>
                <a:cubicBezTo>
                  <a:pt x="3884272" y="1160271"/>
                  <a:pt x="3791360" y="1261183"/>
                  <a:pt x="3831728" y="1355486"/>
                </a:cubicBezTo>
                <a:cubicBezTo>
                  <a:pt x="3872096" y="1449789"/>
                  <a:pt x="3824528" y="1694328"/>
                  <a:pt x="3831728" y="1897680"/>
                </a:cubicBezTo>
                <a:cubicBezTo>
                  <a:pt x="3838928" y="2101032"/>
                  <a:pt x="3787762" y="2329854"/>
                  <a:pt x="3831728" y="2439875"/>
                </a:cubicBezTo>
                <a:cubicBezTo>
                  <a:pt x="3875694" y="2549896"/>
                  <a:pt x="3819373" y="2732324"/>
                  <a:pt x="3831728" y="2927850"/>
                </a:cubicBezTo>
                <a:cubicBezTo>
                  <a:pt x="3844083" y="3123376"/>
                  <a:pt x="3779795" y="3335216"/>
                  <a:pt x="3831728" y="3470044"/>
                </a:cubicBezTo>
                <a:cubicBezTo>
                  <a:pt x="3883661" y="3604872"/>
                  <a:pt x="3791550" y="3806830"/>
                  <a:pt x="3831728" y="3903800"/>
                </a:cubicBezTo>
                <a:cubicBezTo>
                  <a:pt x="3871906" y="4000770"/>
                  <a:pt x="3798142" y="4237896"/>
                  <a:pt x="3831728" y="4554433"/>
                </a:cubicBezTo>
                <a:cubicBezTo>
                  <a:pt x="3865314" y="4870970"/>
                  <a:pt x="3829397" y="4850516"/>
                  <a:pt x="3831728" y="4933969"/>
                </a:cubicBezTo>
                <a:cubicBezTo>
                  <a:pt x="3834059" y="5017422"/>
                  <a:pt x="3800767" y="5231282"/>
                  <a:pt x="3831728" y="5421944"/>
                </a:cubicBezTo>
                <a:cubicBezTo>
                  <a:pt x="3535578" y="5490216"/>
                  <a:pt x="3507295" y="5354679"/>
                  <a:pt x="3207704" y="5421944"/>
                </a:cubicBezTo>
                <a:cubicBezTo>
                  <a:pt x="2908113" y="5489209"/>
                  <a:pt x="2837182" y="5410311"/>
                  <a:pt x="2583679" y="5421944"/>
                </a:cubicBezTo>
                <a:cubicBezTo>
                  <a:pt x="2330176" y="5433577"/>
                  <a:pt x="2196358" y="5394135"/>
                  <a:pt x="2074607" y="5421944"/>
                </a:cubicBezTo>
                <a:cubicBezTo>
                  <a:pt x="1952856" y="5449753"/>
                  <a:pt x="1728686" y="5361952"/>
                  <a:pt x="1527217" y="5421944"/>
                </a:cubicBezTo>
                <a:cubicBezTo>
                  <a:pt x="1325748" y="5481936"/>
                  <a:pt x="1278837" y="5376480"/>
                  <a:pt x="1094779" y="5421944"/>
                </a:cubicBezTo>
                <a:cubicBezTo>
                  <a:pt x="910721" y="5467408"/>
                  <a:pt x="722234" y="5373058"/>
                  <a:pt x="585707" y="5421944"/>
                </a:cubicBezTo>
                <a:cubicBezTo>
                  <a:pt x="449180" y="5470830"/>
                  <a:pt x="247348" y="5420906"/>
                  <a:pt x="0" y="5421944"/>
                </a:cubicBezTo>
                <a:cubicBezTo>
                  <a:pt x="-49006" y="5189251"/>
                  <a:pt x="31827" y="5038977"/>
                  <a:pt x="0" y="4933969"/>
                </a:cubicBezTo>
                <a:cubicBezTo>
                  <a:pt x="-31827" y="4828961"/>
                  <a:pt x="16766" y="4541723"/>
                  <a:pt x="0" y="4283336"/>
                </a:cubicBezTo>
                <a:cubicBezTo>
                  <a:pt x="-16766" y="4024949"/>
                  <a:pt x="50617" y="3886822"/>
                  <a:pt x="0" y="3632702"/>
                </a:cubicBezTo>
                <a:cubicBezTo>
                  <a:pt x="-50617" y="3378582"/>
                  <a:pt x="32071" y="3277890"/>
                  <a:pt x="0" y="3144728"/>
                </a:cubicBezTo>
                <a:cubicBezTo>
                  <a:pt x="-32071" y="3011566"/>
                  <a:pt x="11683" y="2855702"/>
                  <a:pt x="0" y="2710972"/>
                </a:cubicBezTo>
                <a:cubicBezTo>
                  <a:pt x="-11683" y="2566242"/>
                  <a:pt x="64628" y="2409385"/>
                  <a:pt x="0" y="2114558"/>
                </a:cubicBezTo>
                <a:cubicBezTo>
                  <a:pt x="-64628" y="1819731"/>
                  <a:pt x="37898" y="1876230"/>
                  <a:pt x="0" y="1735022"/>
                </a:cubicBezTo>
                <a:cubicBezTo>
                  <a:pt x="-37898" y="1593814"/>
                  <a:pt x="45236" y="1378054"/>
                  <a:pt x="0" y="1192828"/>
                </a:cubicBezTo>
                <a:cubicBezTo>
                  <a:pt x="-45236" y="1007602"/>
                  <a:pt x="17057" y="883090"/>
                  <a:pt x="0" y="650633"/>
                </a:cubicBezTo>
                <a:cubicBezTo>
                  <a:pt x="-17057" y="418176"/>
                  <a:pt x="62746" y="30003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891262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E0ED1F-1228-42FC-B6E8-CC22BE0F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23" y="4100523"/>
            <a:ext cx="3048000" cy="723900"/>
          </a:xfrm>
          <a:custGeom>
            <a:avLst/>
            <a:gdLst>
              <a:gd name="connsiteX0" fmla="*/ 0 w 3048000"/>
              <a:gd name="connsiteY0" fmla="*/ 0 h 723900"/>
              <a:gd name="connsiteX1" fmla="*/ 416560 w 3048000"/>
              <a:gd name="connsiteY1" fmla="*/ 0 h 723900"/>
              <a:gd name="connsiteX2" fmla="*/ 924560 w 3048000"/>
              <a:gd name="connsiteY2" fmla="*/ 0 h 723900"/>
              <a:gd name="connsiteX3" fmla="*/ 1341120 w 3048000"/>
              <a:gd name="connsiteY3" fmla="*/ 0 h 723900"/>
              <a:gd name="connsiteX4" fmla="*/ 1910080 w 3048000"/>
              <a:gd name="connsiteY4" fmla="*/ 0 h 723900"/>
              <a:gd name="connsiteX5" fmla="*/ 2448560 w 3048000"/>
              <a:gd name="connsiteY5" fmla="*/ 0 h 723900"/>
              <a:gd name="connsiteX6" fmla="*/ 3048000 w 3048000"/>
              <a:gd name="connsiteY6" fmla="*/ 0 h 723900"/>
              <a:gd name="connsiteX7" fmla="*/ 3048000 w 3048000"/>
              <a:gd name="connsiteY7" fmla="*/ 361950 h 723900"/>
              <a:gd name="connsiteX8" fmla="*/ 3048000 w 3048000"/>
              <a:gd name="connsiteY8" fmla="*/ 723900 h 723900"/>
              <a:gd name="connsiteX9" fmla="*/ 2540000 w 3048000"/>
              <a:gd name="connsiteY9" fmla="*/ 723900 h 723900"/>
              <a:gd name="connsiteX10" fmla="*/ 2001520 w 3048000"/>
              <a:gd name="connsiteY10" fmla="*/ 723900 h 723900"/>
              <a:gd name="connsiteX11" fmla="*/ 1432560 w 3048000"/>
              <a:gd name="connsiteY11" fmla="*/ 723900 h 723900"/>
              <a:gd name="connsiteX12" fmla="*/ 924560 w 3048000"/>
              <a:gd name="connsiteY12" fmla="*/ 723900 h 723900"/>
              <a:gd name="connsiteX13" fmla="*/ 477520 w 3048000"/>
              <a:gd name="connsiteY13" fmla="*/ 723900 h 723900"/>
              <a:gd name="connsiteX14" fmla="*/ 0 w 3048000"/>
              <a:gd name="connsiteY14" fmla="*/ 723900 h 723900"/>
              <a:gd name="connsiteX15" fmla="*/ 0 w 3048000"/>
              <a:gd name="connsiteY15" fmla="*/ 383667 h 723900"/>
              <a:gd name="connsiteX16" fmla="*/ 0 w 3048000"/>
              <a:gd name="connsiteY16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000" h="723900" fill="none" extrusionOk="0">
                <a:moveTo>
                  <a:pt x="0" y="0"/>
                </a:moveTo>
                <a:cubicBezTo>
                  <a:pt x="104256" y="-11611"/>
                  <a:pt x="246352" y="46091"/>
                  <a:pt x="416560" y="0"/>
                </a:cubicBezTo>
                <a:cubicBezTo>
                  <a:pt x="586768" y="-46091"/>
                  <a:pt x="763384" y="610"/>
                  <a:pt x="924560" y="0"/>
                </a:cubicBezTo>
                <a:cubicBezTo>
                  <a:pt x="1085736" y="-610"/>
                  <a:pt x="1194336" y="22452"/>
                  <a:pt x="1341120" y="0"/>
                </a:cubicBezTo>
                <a:cubicBezTo>
                  <a:pt x="1487904" y="-22452"/>
                  <a:pt x="1738686" y="14987"/>
                  <a:pt x="1910080" y="0"/>
                </a:cubicBezTo>
                <a:cubicBezTo>
                  <a:pt x="2081474" y="-14987"/>
                  <a:pt x="2198514" y="1473"/>
                  <a:pt x="2448560" y="0"/>
                </a:cubicBezTo>
                <a:cubicBezTo>
                  <a:pt x="2698606" y="-1473"/>
                  <a:pt x="2764486" y="58463"/>
                  <a:pt x="3048000" y="0"/>
                </a:cubicBezTo>
                <a:cubicBezTo>
                  <a:pt x="3072137" y="112039"/>
                  <a:pt x="3011702" y="262452"/>
                  <a:pt x="3048000" y="361950"/>
                </a:cubicBezTo>
                <a:cubicBezTo>
                  <a:pt x="3084298" y="461448"/>
                  <a:pt x="3043742" y="636575"/>
                  <a:pt x="3048000" y="723900"/>
                </a:cubicBezTo>
                <a:cubicBezTo>
                  <a:pt x="2862619" y="741659"/>
                  <a:pt x="2663761" y="664452"/>
                  <a:pt x="2540000" y="723900"/>
                </a:cubicBezTo>
                <a:cubicBezTo>
                  <a:pt x="2416239" y="783348"/>
                  <a:pt x="2211611" y="705032"/>
                  <a:pt x="2001520" y="723900"/>
                </a:cubicBezTo>
                <a:cubicBezTo>
                  <a:pt x="1791429" y="742768"/>
                  <a:pt x="1551244" y="706399"/>
                  <a:pt x="1432560" y="723900"/>
                </a:cubicBezTo>
                <a:cubicBezTo>
                  <a:pt x="1313876" y="741401"/>
                  <a:pt x="1089949" y="671902"/>
                  <a:pt x="924560" y="723900"/>
                </a:cubicBezTo>
                <a:cubicBezTo>
                  <a:pt x="759171" y="775898"/>
                  <a:pt x="633191" y="684099"/>
                  <a:pt x="477520" y="723900"/>
                </a:cubicBezTo>
                <a:cubicBezTo>
                  <a:pt x="321849" y="763701"/>
                  <a:pt x="235619" y="717690"/>
                  <a:pt x="0" y="723900"/>
                </a:cubicBezTo>
                <a:cubicBezTo>
                  <a:pt x="-35845" y="591839"/>
                  <a:pt x="14056" y="534910"/>
                  <a:pt x="0" y="383667"/>
                </a:cubicBezTo>
                <a:cubicBezTo>
                  <a:pt x="-14056" y="232424"/>
                  <a:pt x="33491" y="108641"/>
                  <a:pt x="0" y="0"/>
                </a:cubicBezTo>
                <a:close/>
              </a:path>
              <a:path w="3048000" h="723900" stroke="0" extrusionOk="0">
                <a:moveTo>
                  <a:pt x="0" y="0"/>
                </a:moveTo>
                <a:cubicBezTo>
                  <a:pt x="245716" y="-1232"/>
                  <a:pt x="350600" y="57898"/>
                  <a:pt x="508000" y="0"/>
                </a:cubicBezTo>
                <a:cubicBezTo>
                  <a:pt x="665400" y="-57898"/>
                  <a:pt x="828965" y="10587"/>
                  <a:pt x="1076960" y="0"/>
                </a:cubicBezTo>
                <a:cubicBezTo>
                  <a:pt x="1324955" y="-10587"/>
                  <a:pt x="1452881" y="12046"/>
                  <a:pt x="1615440" y="0"/>
                </a:cubicBezTo>
                <a:cubicBezTo>
                  <a:pt x="1777999" y="-12046"/>
                  <a:pt x="2067572" y="36242"/>
                  <a:pt x="2184400" y="0"/>
                </a:cubicBezTo>
                <a:cubicBezTo>
                  <a:pt x="2301228" y="-36242"/>
                  <a:pt x="2775379" y="32860"/>
                  <a:pt x="3048000" y="0"/>
                </a:cubicBezTo>
                <a:cubicBezTo>
                  <a:pt x="3068545" y="174469"/>
                  <a:pt x="3042331" y="195988"/>
                  <a:pt x="3048000" y="354711"/>
                </a:cubicBezTo>
                <a:cubicBezTo>
                  <a:pt x="3053669" y="513434"/>
                  <a:pt x="3023151" y="617495"/>
                  <a:pt x="3048000" y="723900"/>
                </a:cubicBezTo>
                <a:cubicBezTo>
                  <a:pt x="2899254" y="754660"/>
                  <a:pt x="2803433" y="698934"/>
                  <a:pt x="2600960" y="723900"/>
                </a:cubicBezTo>
                <a:cubicBezTo>
                  <a:pt x="2398487" y="748866"/>
                  <a:pt x="2195650" y="686718"/>
                  <a:pt x="2092960" y="723900"/>
                </a:cubicBezTo>
                <a:cubicBezTo>
                  <a:pt x="1990270" y="761082"/>
                  <a:pt x="1683832" y="723015"/>
                  <a:pt x="1524000" y="723900"/>
                </a:cubicBezTo>
                <a:cubicBezTo>
                  <a:pt x="1364168" y="724785"/>
                  <a:pt x="1248644" y="716264"/>
                  <a:pt x="1076960" y="723900"/>
                </a:cubicBezTo>
                <a:cubicBezTo>
                  <a:pt x="905276" y="731536"/>
                  <a:pt x="758207" y="709113"/>
                  <a:pt x="629920" y="723900"/>
                </a:cubicBezTo>
                <a:cubicBezTo>
                  <a:pt x="501633" y="738687"/>
                  <a:pt x="149708" y="707385"/>
                  <a:pt x="0" y="723900"/>
                </a:cubicBezTo>
                <a:cubicBezTo>
                  <a:pt x="-14164" y="612559"/>
                  <a:pt x="41298" y="542575"/>
                  <a:pt x="0" y="369189"/>
                </a:cubicBezTo>
                <a:cubicBezTo>
                  <a:pt x="-41298" y="195803"/>
                  <a:pt x="34582" y="79880"/>
                  <a:pt x="0" y="0"/>
                </a:cubicBezTo>
                <a:close/>
              </a:path>
            </a:pathLst>
          </a:custGeom>
          <a:solidFill>
            <a:srgbClr val="3574C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7A318-AA43-49E4-AB7A-5AAB69211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823" y="5339415"/>
            <a:ext cx="3048000" cy="934720"/>
          </a:xfrm>
          <a:custGeom>
            <a:avLst/>
            <a:gdLst>
              <a:gd name="connsiteX0" fmla="*/ 0 w 3048000"/>
              <a:gd name="connsiteY0" fmla="*/ 0 h 934720"/>
              <a:gd name="connsiteX1" fmla="*/ 447040 w 3048000"/>
              <a:gd name="connsiteY1" fmla="*/ 0 h 934720"/>
              <a:gd name="connsiteX2" fmla="*/ 985520 w 3048000"/>
              <a:gd name="connsiteY2" fmla="*/ 0 h 934720"/>
              <a:gd name="connsiteX3" fmla="*/ 1463040 w 3048000"/>
              <a:gd name="connsiteY3" fmla="*/ 0 h 934720"/>
              <a:gd name="connsiteX4" fmla="*/ 1940560 w 3048000"/>
              <a:gd name="connsiteY4" fmla="*/ 0 h 934720"/>
              <a:gd name="connsiteX5" fmla="*/ 2387600 w 3048000"/>
              <a:gd name="connsiteY5" fmla="*/ 0 h 934720"/>
              <a:gd name="connsiteX6" fmla="*/ 3048000 w 3048000"/>
              <a:gd name="connsiteY6" fmla="*/ 0 h 934720"/>
              <a:gd name="connsiteX7" fmla="*/ 3048000 w 3048000"/>
              <a:gd name="connsiteY7" fmla="*/ 467360 h 934720"/>
              <a:gd name="connsiteX8" fmla="*/ 3048000 w 3048000"/>
              <a:gd name="connsiteY8" fmla="*/ 934720 h 934720"/>
              <a:gd name="connsiteX9" fmla="*/ 2600960 w 3048000"/>
              <a:gd name="connsiteY9" fmla="*/ 934720 h 934720"/>
              <a:gd name="connsiteX10" fmla="*/ 2123440 w 3048000"/>
              <a:gd name="connsiteY10" fmla="*/ 934720 h 934720"/>
              <a:gd name="connsiteX11" fmla="*/ 1554480 w 3048000"/>
              <a:gd name="connsiteY11" fmla="*/ 934720 h 934720"/>
              <a:gd name="connsiteX12" fmla="*/ 1137920 w 3048000"/>
              <a:gd name="connsiteY12" fmla="*/ 934720 h 934720"/>
              <a:gd name="connsiteX13" fmla="*/ 690880 w 3048000"/>
              <a:gd name="connsiteY13" fmla="*/ 934720 h 934720"/>
              <a:gd name="connsiteX14" fmla="*/ 0 w 3048000"/>
              <a:gd name="connsiteY14" fmla="*/ 934720 h 934720"/>
              <a:gd name="connsiteX15" fmla="*/ 0 w 3048000"/>
              <a:gd name="connsiteY15" fmla="*/ 495402 h 934720"/>
              <a:gd name="connsiteX16" fmla="*/ 0 w 3048000"/>
              <a:gd name="connsiteY16" fmla="*/ 0 h 93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000" h="934720" fill="none" extrusionOk="0">
                <a:moveTo>
                  <a:pt x="0" y="0"/>
                </a:moveTo>
                <a:cubicBezTo>
                  <a:pt x="157064" y="-21620"/>
                  <a:pt x="305719" y="2172"/>
                  <a:pt x="447040" y="0"/>
                </a:cubicBezTo>
                <a:cubicBezTo>
                  <a:pt x="588361" y="-2172"/>
                  <a:pt x="827164" y="17459"/>
                  <a:pt x="985520" y="0"/>
                </a:cubicBezTo>
                <a:cubicBezTo>
                  <a:pt x="1143876" y="-17459"/>
                  <a:pt x="1336787" y="32551"/>
                  <a:pt x="1463040" y="0"/>
                </a:cubicBezTo>
                <a:cubicBezTo>
                  <a:pt x="1589293" y="-32551"/>
                  <a:pt x="1736379" y="13904"/>
                  <a:pt x="1940560" y="0"/>
                </a:cubicBezTo>
                <a:cubicBezTo>
                  <a:pt x="2144741" y="-13904"/>
                  <a:pt x="2293629" y="39970"/>
                  <a:pt x="2387600" y="0"/>
                </a:cubicBezTo>
                <a:cubicBezTo>
                  <a:pt x="2481571" y="-39970"/>
                  <a:pt x="2746976" y="10484"/>
                  <a:pt x="3048000" y="0"/>
                </a:cubicBezTo>
                <a:cubicBezTo>
                  <a:pt x="3062297" y="181635"/>
                  <a:pt x="3042757" y="274454"/>
                  <a:pt x="3048000" y="467360"/>
                </a:cubicBezTo>
                <a:cubicBezTo>
                  <a:pt x="3053243" y="660266"/>
                  <a:pt x="3030457" y="712118"/>
                  <a:pt x="3048000" y="934720"/>
                </a:cubicBezTo>
                <a:cubicBezTo>
                  <a:pt x="2857385" y="972838"/>
                  <a:pt x="2734068" y="897796"/>
                  <a:pt x="2600960" y="934720"/>
                </a:cubicBezTo>
                <a:cubicBezTo>
                  <a:pt x="2467852" y="971644"/>
                  <a:pt x="2353127" y="900707"/>
                  <a:pt x="2123440" y="934720"/>
                </a:cubicBezTo>
                <a:cubicBezTo>
                  <a:pt x="1893753" y="968733"/>
                  <a:pt x="1708991" y="901847"/>
                  <a:pt x="1554480" y="934720"/>
                </a:cubicBezTo>
                <a:cubicBezTo>
                  <a:pt x="1399969" y="967593"/>
                  <a:pt x="1327182" y="923055"/>
                  <a:pt x="1137920" y="934720"/>
                </a:cubicBezTo>
                <a:cubicBezTo>
                  <a:pt x="948658" y="946385"/>
                  <a:pt x="818135" y="932225"/>
                  <a:pt x="690880" y="934720"/>
                </a:cubicBezTo>
                <a:cubicBezTo>
                  <a:pt x="563625" y="937215"/>
                  <a:pt x="337484" y="929872"/>
                  <a:pt x="0" y="934720"/>
                </a:cubicBezTo>
                <a:cubicBezTo>
                  <a:pt x="-2867" y="842763"/>
                  <a:pt x="39675" y="610681"/>
                  <a:pt x="0" y="495402"/>
                </a:cubicBezTo>
                <a:cubicBezTo>
                  <a:pt x="-39675" y="380123"/>
                  <a:pt x="41531" y="215322"/>
                  <a:pt x="0" y="0"/>
                </a:cubicBezTo>
                <a:close/>
              </a:path>
              <a:path w="3048000" h="934720" stroke="0" extrusionOk="0">
                <a:moveTo>
                  <a:pt x="0" y="0"/>
                </a:moveTo>
                <a:cubicBezTo>
                  <a:pt x="118337" y="-6475"/>
                  <a:pt x="365058" y="45719"/>
                  <a:pt x="508000" y="0"/>
                </a:cubicBezTo>
                <a:cubicBezTo>
                  <a:pt x="650942" y="-45719"/>
                  <a:pt x="806720" y="41011"/>
                  <a:pt x="955040" y="0"/>
                </a:cubicBezTo>
                <a:cubicBezTo>
                  <a:pt x="1103360" y="-41011"/>
                  <a:pt x="1319656" y="42391"/>
                  <a:pt x="1493520" y="0"/>
                </a:cubicBezTo>
                <a:cubicBezTo>
                  <a:pt x="1667384" y="-42391"/>
                  <a:pt x="1809583" y="42091"/>
                  <a:pt x="1940560" y="0"/>
                </a:cubicBezTo>
                <a:cubicBezTo>
                  <a:pt x="2071537" y="-42091"/>
                  <a:pt x="2181451" y="15304"/>
                  <a:pt x="2357120" y="0"/>
                </a:cubicBezTo>
                <a:cubicBezTo>
                  <a:pt x="2532789" y="-15304"/>
                  <a:pt x="2900120" y="23299"/>
                  <a:pt x="3048000" y="0"/>
                </a:cubicBezTo>
                <a:cubicBezTo>
                  <a:pt x="3093630" y="95409"/>
                  <a:pt x="3014423" y="246844"/>
                  <a:pt x="3048000" y="448666"/>
                </a:cubicBezTo>
                <a:cubicBezTo>
                  <a:pt x="3081577" y="650488"/>
                  <a:pt x="2992761" y="695753"/>
                  <a:pt x="3048000" y="934720"/>
                </a:cubicBezTo>
                <a:cubicBezTo>
                  <a:pt x="2892444" y="940836"/>
                  <a:pt x="2759769" y="902251"/>
                  <a:pt x="2631440" y="934720"/>
                </a:cubicBezTo>
                <a:cubicBezTo>
                  <a:pt x="2503111" y="967189"/>
                  <a:pt x="2355929" y="931801"/>
                  <a:pt x="2153920" y="934720"/>
                </a:cubicBezTo>
                <a:cubicBezTo>
                  <a:pt x="1951911" y="937639"/>
                  <a:pt x="1833779" y="922842"/>
                  <a:pt x="1584960" y="934720"/>
                </a:cubicBezTo>
                <a:cubicBezTo>
                  <a:pt x="1336141" y="946598"/>
                  <a:pt x="1273384" y="881418"/>
                  <a:pt x="1046480" y="934720"/>
                </a:cubicBezTo>
                <a:cubicBezTo>
                  <a:pt x="819576" y="988022"/>
                  <a:pt x="745978" y="919581"/>
                  <a:pt x="629920" y="934720"/>
                </a:cubicBezTo>
                <a:cubicBezTo>
                  <a:pt x="513862" y="949859"/>
                  <a:pt x="210076" y="928138"/>
                  <a:pt x="0" y="934720"/>
                </a:cubicBezTo>
                <a:cubicBezTo>
                  <a:pt x="-48507" y="728677"/>
                  <a:pt x="18118" y="634816"/>
                  <a:pt x="0" y="458013"/>
                </a:cubicBezTo>
                <a:cubicBezTo>
                  <a:pt x="-18118" y="281210"/>
                  <a:pt x="3813" y="1977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37011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237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CC7A60-46DB-49C6-9090-C07B3545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2" r="66459" b="66382"/>
          <a:stretch/>
        </p:blipFill>
        <p:spPr>
          <a:xfrm>
            <a:off x="168913" y="1327572"/>
            <a:ext cx="1792252" cy="1689217"/>
          </a:xfrm>
          <a:custGeom>
            <a:avLst/>
            <a:gdLst>
              <a:gd name="connsiteX0" fmla="*/ 0 w 1792252"/>
              <a:gd name="connsiteY0" fmla="*/ 0 h 1689217"/>
              <a:gd name="connsiteX1" fmla="*/ 543650 w 1792252"/>
              <a:gd name="connsiteY1" fmla="*/ 0 h 1689217"/>
              <a:gd name="connsiteX2" fmla="*/ 1176912 w 1792252"/>
              <a:gd name="connsiteY2" fmla="*/ 0 h 1689217"/>
              <a:gd name="connsiteX3" fmla="*/ 1792252 w 1792252"/>
              <a:gd name="connsiteY3" fmla="*/ 0 h 1689217"/>
              <a:gd name="connsiteX4" fmla="*/ 1792252 w 1792252"/>
              <a:gd name="connsiteY4" fmla="*/ 529288 h 1689217"/>
              <a:gd name="connsiteX5" fmla="*/ 1792252 w 1792252"/>
              <a:gd name="connsiteY5" fmla="*/ 1041684 h 1689217"/>
              <a:gd name="connsiteX6" fmla="*/ 1792252 w 1792252"/>
              <a:gd name="connsiteY6" fmla="*/ 1689217 h 1689217"/>
              <a:gd name="connsiteX7" fmla="*/ 1230680 w 1792252"/>
              <a:gd name="connsiteY7" fmla="*/ 1689217 h 1689217"/>
              <a:gd name="connsiteX8" fmla="*/ 597417 w 1792252"/>
              <a:gd name="connsiteY8" fmla="*/ 1689217 h 1689217"/>
              <a:gd name="connsiteX9" fmla="*/ 0 w 1792252"/>
              <a:gd name="connsiteY9" fmla="*/ 1689217 h 1689217"/>
              <a:gd name="connsiteX10" fmla="*/ 0 w 1792252"/>
              <a:gd name="connsiteY10" fmla="*/ 1126145 h 1689217"/>
              <a:gd name="connsiteX11" fmla="*/ 0 w 1792252"/>
              <a:gd name="connsiteY11" fmla="*/ 579965 h 1689217"/>
              <a:gd name="connsiteX12" fmla="*/ 0 w 1792252"/>
              <a:gd name="connsiteY12" fmla="*/ 0 h 168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2" h="1689217" fill="none" extrusionOk="0">
                <a:moveTo>
                  <a:pt x="0" y="0"/>
                </a:moveTo>
                <a:cubicBezTo>
                  <a:pt x="178854" y="-52337"/>
                  <a:pt x="335262" y="8475"/>
                  <a:pt x="543650" y="0"/>
                </a:cubicBezTo>
                <a:cubicBezTo>
                  <a:pt x="752038" y="-8475"/>
                  <a:pt x="990274" y="3089"/>
                  <a:pt x="1176912" y="0"/>
                </a:cubicBezTo>
                <a:cubicBezTo>
                  <a:pt x="1363550" y="-3089"/>
                  <a:pt x="1639225" y="19844"/>
                  <a:pt x="1792252" y="0"/>
                </a:cubicBezTo>
                <a:cubicBezTo>
                  <a:pt x="1796420" y="153709"/>
                  <a:pt x="1752605" y="283944"/>
                  <a:pt x="1792252" y="529288"/>
                </a:cubicBezTo>
                <a:cubicBezTo>
                  <a:pt x="1831899" y="774632"/>
                  <a:pt x="1750000" y="804805"/>
                  <a:pt x="1792252" y="1041684"/>
                </a:cubicBezTo>
                <a:cubicBezTo>
                  <a:pt x="1834504" y="1278563"/>
                  <a:pt x="1741732" y="1475518"/>
                  <a:pt x="1792252" y="1689217"/>
                </a:cubicBezTo>
                <a:cubicBezTo>
                  <a:pt x="1598710" y="1699266"/>
                  <a:pt x="1488497" y="1679316"/>
                  <a:pt x="1230680" y="1689217"/>
                </a:cubicBezTo>
                <a:cubicBezTo>
                  <a:pt x="972863" y="1699118"/>
                  <a:pt x="844061" y="1679698"/>
                  <a:pt x="597417" y="1689217"/>
                </a:cubicBezTo>
                <a:cubicBezTo>
                  <a:pt x="350773" y="1698736"/>
                  <a:pt x="150941" y="1661056"/>
                  <a:pt x="0" y="1689217"/>
                </a:cubicBezTo>
                <a:cubicBezTo>
                  <a:pt x="-44674" y="1413750"/>
                  <a:pt x="38281" y="1247761"/>
                  <a:pt x="0" y="1126145"/>
                </a:cubicBezTo>
                <a:cubicBezTo>
                  <a:pt x="-38281" y="1004529"/>
                  <a:pt x="27846" y="832121"/>
                  <a:pt x="0" y="579965"/>
                </a:cubicBezTo>
                <a:cubicBezTo>
                  <a:pt x="-27846" y="327809"/>
                  <a:pt x="3325" y="288561"/>
                  <a:pt x="0" y="0"/>
                </a:cubicBezTo>
                <a:close/>
              </a:path>
              <a:path w="1792252" h="1689217" stroke="0" extrusionOk="0">
                <a:moveTo>
                  <a:pt x="0" y="0"/>
                </a:moveTo>
                <a:cubicBezTo>
                  <a:pt x="305130" y="-57126"/>
                  <a:pt x="323861" y="2240"/>
                  <a:pt x="615340" y="0"/>
                </a:cubicBezTo>
                <a:cubicBezTo>
                  <a:pt x="906819" y="-2240"/>
                  <a:pt x="955251" y="26885"/>
                  <a:pt x="1176912" y="0"/>
                </a:cubicBezTo>
                <a:cubicBezTo>
                  <a:pt x="1398573" y="-26885"/>
                  <a:pt x="1595737" y="20130"/>
                  <a:pt x="1792252" y="0"/>
                </a:cubicBezTo>
                <a:cubicBezTo>
                  <a:pt x="1861447" y="201246"/>
                  <a:pt x="1778326" y="343410"/>
                  <a:pt x="1792252" y="579965"/>
                </a:cubicBezTo>
                <a:cubicBezTo>
                  <a:pt x="1806178" y="816520"/>
                  <a:pt x="1745438" y="959567"/>
                  <a:pt x="1792252" y="1126145"/>
                </a:cubicBezTo>
                <a:cubicBezTo>
                  <a:pt x="1839066" y="1292723"/>
                  <a:pt x="1735427" y="1432963"/>
                  <a:pt x="1792252" y="1689217"/>
                </a:cubicBezTo>
                <a:cubicBezTo>
                  <a:pt x="1556564" y="1700234"/>
                  <a:pt x="1411596" y="1621309"/>
                  <a:pt x="1212757" y="1689217"/>
                </a:cubicBezTo>
                <a:cubicBezTo>
                  <a:pt x="1013918" y="1757125"/>
                  <a:pt x="749806" y="1650522"/>
                  <a:pt x="615340" y="1689217"/>
                </a:cubicBezTo>
                <a:cubicBezTo>
                  <a:pt x="480874" y="1727912"/>
                  <a:pt x="239686" y="1678554"/>
                  <a:pt x="0" y="1689217"/>
                </a:cubicBezTo>
                <a:cubicBezTo>
                  <a:pt x="-30152" y="1447322"/>
                  <a:pt x="40517" y="1309153"/>
                  <a:pt x="0" y="1176821"/>
                </a:cubicBezTo>
                <a:cubicBezTo>
                  <a:pt x="-40517" y="1044489"/>
                  <a:pt x="59303" y="749729"/>
                  <a:pt x="0" y="613749"/>
                </a:cubicBezTo>
                <a:cubicBezTo>
                  <a:pt x="-59303" y="477769"/>
                  <a:pt x="3331" y="16774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4953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067B05A-CB5E-4B51-9BC8-A792F335201F}"/>
              </a:ext>
            </a:extLst>
          </p:cNvPr>
          <p:cNvSpPr txBox="1">
            <a:spLocks/>
          </p:cNvSpPr>
          <p:nvPr/>
        </p:nvSpPr>
        <p:spPr>
          <a:xfrm>
            <a:off x="614516" y="199687"/>
            <a:ext cx="10962968" cy="742373"/>
          </a:xfrm>
          <a:custGeom>
            <a:avLst/>
            <a:gdLst>
              <a:gd name="connsiteX0" fmla="*/ 0 w 10962968"/>
              <a:gd name="connsiteY0" fmla="*/ 0 h 742373"/>
              <a:gd name="connsiteX1" fmla="*/ 686628 w 10962968"/>
              <a:gd name="connsiteY1" fmla="*/ 0 h 742373"/>
              <a:gd name="connsiteX2" fmla="*/ 934737 w 10962968"/>
              <a:gd name="connsiteY2" fmla="*/ 0 h 742373"/>
              <a:gd name="connsiteX3" fmla="*/ 1182847 w 10962968"/>
              <a:gd name="connsiteY3" fmla="*/ 0 h 742373"/>
              <a:gd name="connsiteX4" fmla="*/ 1540586 w 10962968"/>
              <a:gd name="connsiteY4" fmla="*/ 0 h 742373"/>
              <a:gd name="connsiteX5" fmla="*/ 2117584 w 10962968"/>
              <a:gd name="connsiteY5" fmla="*/ 0 h 742373"/>
              <a:gd name="connsiteX6" fmla="*/ 2365693 w 10962968"/>
              <a:gd name="connsiteY6" fmla="*/ 0 h 742373"/>
              <a:gd name="connsiteX7" fmla="*/ 2723432 w 10962968"/>
              <a:gd name="connsiteY7" fmla="*/ 0 h 742373"/>
              <a:gd name="connsiteX8" fmla="*/ 3300430 w 10962968"/>
              <a:gd name="connsiteY8" fmla="*/ 0 h 742373"/>
              <a:gd name="connsiteX9" fmla="*/ 3767799 w 10962968"/>
              <a:gd name="connsiteY9" fmla="*/ 0 h 742373"/>
              <a:gd name="connsiteX10" fmla="*/ 4454427 w 10962968"/>
              <a:gd name="connsiteY10" fmla="*/ 0 h 742373"/>
              <a:gd name="connsiteX11" fmla="*/ 4702536 w 10962968"/>
              <a:gd name="connsiteY11" fmla="*/ 0 h 742373"/>
              <a:gd name="connsiteX12" fmla="*/ 4950646 w 10962968"/>
              <a:gd name="connsiteY12" fmla="*/ 0 h 742373"/>
              <a:gd name="connsiteX13" fmla="*/ 5308385 w 10962968"/>
              <a:gd name="connsiteY13" fmla="*/ 0 h 742373"/>
              <a:gd name="connsiteX14" fmla="*/ 5556494 w 10962968"/>
              <a:gd name="connsiteY14" fmla="*/ 0 h 742373"/>
              <a:gd name="connsiteX15" fmla="*/ 6023862 w 10962968"/>
              <a:gd name="connsiteY15" fmla="*/ 0 h 742373"/>
              <a:gd name="connsiteX16" fmla="*/ 6820120 w 10962968"/>
              <a:gd name="connsiteY16" fmla="*/ 0 h 742373"/>
              <a:gd name="connsiteX17" fmla="*/ 7287489 w 10962968"/>
              <a:gd name="connsiteY17" fmla="*/ 0 h 742373"/>
              <a:gd name="connsiteX18" fmla="*/ 7645228 w 10962968"/>
              <a:gd name="connsiteY18" fmla="*/ 0 h 742373"/>
              <a:gd name="connsiteX19" fmla="*/ 8112596 w 10962968"/>
              <a:gd name="connsiteY19" fmla="*/ 0 h 742373"/>
              <a:gd name="connsiteX20" fmla="*/ 8579965 w 10962968"/>
              <a:gd name="connsiteY20" fmla="*/ 0 h 742373"/>
              <a:gd name="connsiteX21" fmla="*/ 9266593 w 10962968"/>
              <a:gd name="connsiteY21" fmla="*/ 0 h 742373"/>
              <a:gd name="connsiteX22" fmla="*/ 10062851 w 10962968"/>
              <a:gd name="connsiteY22" fmla="*/ 0 h 742373"/>
              <a:gd name="connsiteX23" fmla="*/ 10962968 w 10962968"/>
              <a:gd name="connsiteY23" fmla="*/ 0 h 742373"/>
              <a:gd name="connsiteX24" fmla="*/ 10962968 w 10962968"/>
              <a:gd name="connsiteY24" fmla="*/ 378610 h 742373"/>
              <a:gd name="connsiteX25" fmla="*/ 10962968 w 10962968"/>
              <a:gd name="connsiteY25" fmla="*/ 742373 h 742373"/>
              <a:gd name="connsiteX26" fmla="*/ 10605229 w 10962968"/>
              <a:gd name="connsiteY26" fmla="*/ 742373 h 742373"/>
              <a:gd name="connsiteX27" fmla="*/ 9918601 w 10962968"/>
              <a:gd name="connsiteY27" fmla="*/ 742373 h 742373"/>
              <a:gd name="connsiteX28" fmla="*/ 9451232 w 10962968"/>
              <a:gd name="connsiteY28" fmla="*/ 742373 h 742373"/>
              <a:gd name="connsiteX29" fmla="*/ 9093493 w 10962968"/>
              <a:gd name="connsiteY29" fmla="*/ 742373 h 742373"/>
              <a:gd name="connsiteX30" fmla="*/ 8626125 w 10962968"/>
              <a:gd name="connsiteY30" fmla="*/ 742373 h 742373"/>
              <a:gd name="connsiteX31" fmla="*/ 7829867 w 10962968"/>
              <a:gd name="connsiteY31" fmla="*/ 742373 h 742373"/>
              <a:gd name="connsiteX32" fmla="*/ 7033609 w 10962968"/>
              <a:gd name="connsiteY32" fmla="*/ 742373 h 742373"/>
              <a:gd name="connsiteX33" fmla="*/ 6346981 w 10962968"/>
              <a:gd name="connsiteY33" fmla="*/ 742373 h 742373"/>
              <a:gd name="connsiteX34" fmla="*/ 5989243 w 10962968"/>
              <a:gd name="connsiteY34" fmla="*/ 742373 h 742373"/>
              <a:gd name="connsiteX35" fmla="*/ 5741133 w 10962968"/>
              <a:gd name="connsiteY35" fmla="*/ 742373 h 742373"/>
              <a:gd name="connsiteX36" fmla="*/ 5493024 w 10962968"/>
              <a:gd name="connsiteY36" fmla="*/ 742373 h 742373"/>
              <a:gd name="connsiteX37" fmla="*/ 5135285 w 10962968"/>
              <a:gd name="connsiteY37" fmla="*/ 742373 h 742373"/>
              <a:gd name="connsiteX38" fmla="*/ 4777546 w 10962968"/>
              <a:gd name="connsiteY38" fmla="*/ 742373 h 742373"/>
              <a:gd name="connsiteX39" fmla="*/ 4529437 w 10962968"/>
              <a:gd name="connsiteY39" fmla="*/ 742373 h 742373"/>
              <a:gd name="connsiteX40" fmla="*/ 4281328 w 10962968"/>
              <a:gd name="connsiteY40" fmla="*/ 742373 h 742373"/>
              <a:gd name="connsiteX41" fmla="*/ 3704329 w 10962968"/>
              <a:gd name="connsiteY41" fmla="*/ 742373 h 742373"/>
              <a:gd name="connsiteX42" fmla="*/ 2908072 w 10962968"/>
              <a:gd name="connsiteY42" fmla="*/ 742373 h 742373"/>
              <a:gd name="connsiteX43" fmla="*/ 2221444 w 10962968"/>
              <a:gd name="connsiteY43" fmla="*/ 742373 h 742373"/>
              <a:gd name="connsiteX44" fmla="*/ 1534816 w 10962968"/>
              <a:gd name="connsiteY44" fmla="*/ 742373 h 742373"/>
              <a:gd name="connsiteX45" fmla="*/ 738558 w 10962968"/>
              <a:gd name="connsiteY45" fmla="*/ 742373 h 742373"/>
              <a:gd name="connsiteX46" fmla="*/ 0 w 10962968"/>
              <a:gd name="connsiteY46" fmla="*/ 742373 h 742373"/>
              <a:gd name="connsiteX47" fmla="*/ 0 w 10962968"/>
              <a:gd name="connsiteY47" fmla="*/ 363763 h 742373"/>
              <a:gd name="connsiteX48" fmla="*/ 0 w 10962968"/>
              <a:gd name="connsiteY48" fmla="*/ 0 h 74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62968" h="742373" fill="none" extrusionOk="0">
                <a:moveTo>
                  <a:pt x="0" y="0"/>
                </a:moveTo>
                <a:cubicBezTo>
                  <a:pt x="301097" y="-39321"/>
                  <a:pt x="503588" y="49486"/>
                  <a:pt x="686628" y="0"/>
                </a:cubicBezTo>
                <a:cubicBezTo>
                  <a:pt x="869668" y="-49486"/>
                  <a:pt x="860264" y="22885"/>
                  <a:pt x="934737" y="0"/>
                </a:cubicBezTo>
                <a:cubicBezTo>
                  <a:pt x="1009210" y="-22885"/>
                  <a:pt x="1106086" y="17667"/>
                  <a:pt x="1182847" y="0"/>
                </a:cubicBezTo>
                <a:cubicBezTo>
                  <a:pt x="1259608" y="-17667"/>
                  <a:pt x="1434039" y="32627"/>
                  <a:pt x="1540586" y="0"/>
                </a:cubicBezTo>
                <a:cubicBezTo>
                  <a:pt x="1647133" y="-32627"/>
                  <a:pt x="1987288" y="32973"/>
                  <a:pt x="2117584" y="0"/>
                </a:cubicBezTo>
                <a:cubicBezTo>
                  <a:pt x="2247880" y="-32973"/>
                  <a:pt x="2310569" y="9449"/>
                  <a:pt x="2365693" y="0"/>
                </a:cubicBezTo>
                <a:cubicBezTo>
                  <a:pt x="2420817" y="-9449"/>
                  <a:pt x="2603231" y="36413"/>
                  <a:pt x="2723432" y="0"/>
                </a:cubicBezTo>
                <a:cubicBezTo>
                  <a:pt x="2843633" y="-36413"/>
                  <a:pt x="3033093" y="54271"/>
                  <a:pt x="3300430" y="0"/>
                </a:cubicBezTo>
                <a:cubicBezTo>
                  <a:pt x="3567767" y="-54271"/>
                  <a:pt x="3646531" y="52155"/>
                  <a:pt x="3767799" y="0"/>
                </a:cubicBezTo>
                <a:cubicBezTo>
                  <a:pt x="3889067" y="-52155"/>
                  <a:pt x="4209877" y="48550"/>
                  <a:pt x="4454427" y="0"/>
                </a:cubicBezTo>
                <a:cubicBezTo>
                  <a:pt x="4698977" y="-48550"/>
                  <a:pt x="4582495" y="6937"/>
                  <a:pt x="4702536" y="0"/>
                </a:cubicBezTo>
                <a:cubicBezTo>
                  <a:pt x="4822577" y="-6937"/>
                  <a:pt x="4852119" y="20302"/>
                  <a:pt x="4950646" y="0"/>
                </a:cubicBezTo>
                <a:cubicBezTo>
                  <a:pt x="5049173" y="-20302"/>
                  <a:pt x="5235876" y="11678"/>
                  <a:pt x="5308385" y="0"/>
                </a:cubicBezTo>
                <a:cubicBezTo>
                  <a:pt x="5380894" y="-11678"/>
                  <a:pt x="5502495" y="7033"/>
                  <a:pt x="5556494" y="0"/>
                </a:cubicBezTo>
                <a:cubicBezTo>
                  <a:pt x="5610493" y="-7033"/>
                  <a:pt x="5790228" y="30194"/>
                  <a:pt x="6023862" y="0"/>
                </a:cubicBezTo>
                <a:cubicBezTo>
                  <a:pt x="6257496" y="-30194"/>
                  <a:pt x="6647364" y="24263"/>
                  <a:pt x="6820120" y="0"/>
                </a:cubicBezTo>
                <a:cubicBezTo>
                  <a:pt x="6992876" y="-24263"/>
                  <a:pt x="7158499" y="463"/>
                  <a:pt x="7287489" y="0"/>
                </a:cubicBezTo>
                <a:cubicBezTo>
                  <a:pt x="7416479" y="-463"/>
                  <a:pt x="7491227" y="16911"/>
                  <a:pt x="7645228" y="0"/>
                </a:cubicBezTo>
                <a:cubicBezTo>
                  <a:pt x="7799229" y="-16911"/>
                  <a:pt x="7891688" y="56028"/>
                  <a:pt x="8112596" y="0"/>
                </a:cubicBezTo>
                <a:cubicBezTo>
                  <a:pt x="8333504" y="-56028"/>
                  <a:pt x="8446492" y="27096"/>
                  <a:pt x="8579965" y="0"/>
                </a:cubicBezTo>
                <a:cubicBezTo>
                  <a:pt x="8713438" y="-27096"/>
                  <a:pt x="9088391" y="10083"/>
                  <a:pt x="9266593" y="0"/>
                </a:cubicBezTo>
                <a:cubicBezTo>
                  <a:pt x="9444795" y="-10083"/>
                  <a:pt x="9901430" y="38047"/>
                  <a:pt x="10062851" y="0"/>
                </a:cubicBezTo>
                <a:cubicBezTo>
                  <a:pt x="10224272" y="-38047"/>
                  <a:pt x="10607211" y="100848"/>
                  <a:pt x="10962968" y="0"/>
                </a:cubicBezTo>
                <a:cubicBezTo>
                  <a:pt x="10968134" y="80900"/>
                  <a:pt x="10955490" y="241790"/>
                  <a:pt x="10962968" y="378610"/>
                </a:cubicBezTo>
                <a:cubicBezTo>
                  <a:pt x="10970446" y="515430"/>
                  <a:pt x="10950283" y="655390"/>
                  <a:pt x="10962968" y="742373"/>
                </a:cubicBezTo>
                <a:cubicBezTo>
                  <a:pt x="10802614" y="760904"/>
                  <a:pt x="10745972" y="724297"/>
                  <a:pt x="10605229" y="742373"/>
                </a:cubicBezTo>
                <a:cubicBezTo>
                  <a:pt x="10464486" y="760449"/>
                  <a:pt x="10233770" y="706464"/>
                  <a:pt x="9918601" y="742373"/>
                </a:cubicBezTo>
                <a:cubicBezTo>
                  <a:pt x="9603432" y="778282"/>
                  <a:pt x="9621336" y="697869"/>
                  <a:pt x="9451232" y="742373"/>
                </a:cubicBezTo>
                <a:cubicBezTo>
                  <a:pt x="9281128" y="786877"/>
                  <a:pt x="9254938" y="724902"/>
                  <a:pt x="9093493" y="742373"/>
                </a:cubicBezTo>
                <a:cubicBezTo>
                  <a:pt x="8932048" y="759844"/>
                  <a:pt x="8767392" y="703288"/>
                  <a:pt x="8626125" y="742373"/>
                </a:cubicBezTo>
                <a:cubicBezTo>
                  <a:pt x="8484858" y="781458"/>
                  <a:pt x="8036801" y="693358"/>
                  <a:pt x="7829867" y="742373"/>
                </a:cubicBezTo>
                <a:cubicBezTo>
                  <a:pt x="7622933" y="791388"/>
                  <a:pt x="7368990" y="727902"/>
                  <a:pt x="7033609" y="742373"/>
                </a:cubicBezTo>
                <a:cubicBezTo>
                  <a:pt x="6698228" y="756844"/>
                  <a:pt x="6638429" y="703824"/>
                  <a:pt x="6346981" y="742373"/>
                </a:cubicBezTo>
                <a:cubicBezTo>
                  <a:pt x="6055533" y="780922"/>
                  <a:pt x="6108829" y="737551"/>
                  <a:pt x="5989243" y="742373"/>
                </a:cubicBezTo>
                <a:cubicBezTo>
                  <a:pt x="5869657" y="747195"/>
                  <a:pt x="5805371" y="712815"/>
                  <a:pt x="5741133" y="742373"/>
                </a:cubicBezTo>
                <a:cubicBezTo>
                  <a:pt x="5676895" y="771931"/>
                  <a:pt x="5566469" y="721098"/>
                  <a:pt x="5493024" y="742373"/>
                </a:cubicBezTo>
                <a:cubicBezTo>
                  <a:pt x="5419579" y="763648"/>
                  <a:pt x="5227209" y="715688"/>
                  <a:pt x="5135285" y="742373"/>
                </a:cubicBezTo>
                <a:cubicBezTo>
                  <a:pt x="5043361" y="769058"/>
                  <a:pt x="4857054" y="712643"/>
                  <a:pt x="4777546" y="742373"/>
                </a:cubicBezTo>
                <a:cubicBezTo>
                  <a:pt x="4698038" y="772103"/>
                  <a:pt x="4618231" y="718681"/>
                  <a:pt x="4529437" y="742373"/>
                </a:cubicBezTo>
                <a:cubicBezTo>
                  <a:pt x="4440643" y="766065"/>
                  <a:pt x="4362973" y="719257"/>
                  <a:pt x="4281328" y="742373"/>
                </a:cubicBezTo>
                <a:cubicBezTo>
                  <a:pt x="4199683" y="765489"/>
                  <a:pt x="3844520" y="678558"/>
                  <a:pt x="3704329" y="742373"/>
                </a:cubicBezTo>
                <a:cubicBezTo>
                  <a:pt x="3564138" y="806188"/>
                  <a:pt x="3132742" y="723955"/>
                  <a:pt x="2908072" y="742373"/>
                </a:cubicBezTo>
                <a:cubicBezTo>
                  <a:pt x="2683402" y="760791"/>
                  <a:pt x="2536818" y="712188"/>
                  <a:pt x="2221444" y="742373"/>
                </a:cubicBezTo>
                <a:cubicBezTo>
                  <a:pt x="1906070" y="772558"/>
                  <a:pt x="1766736" y="711464"/>
                  <a:pt x="1534816" y="742373"/>
                </a:cubicBezTo>
                <a:cubicBezTo>
                  <a:pt x="1302896" y="773282"/>
                  <a:pt x="904958" y="710856"/>
                  <a:pt x="738558" y="742373"/>
                </a:cubicBezTo>
                <a:cubicBezTo>
                  <a:pt x="572158" y="773890"/>
                  <a:pt x="195133" y="679633"/>
                  <a:pt x="0" y="742373"/>
                </a:cubicBezTo>
                <a:cubicBezTo>
                  <a:pt x="-21114" y="592927"/>
                  <a:pt x="23200" y="502289"/>
                  <a:pt x="0" y="363763"/>
                </a:cubicBezTo>
                <a:cubicBezTo>
                  <a:pt x="-23200" y="225237"/>
                  <a:pt x="2114" y="130005"/>
                  <a:pt x="0" y="0"/>
                </a:cubicBezTo>
                <a:close/>
              </a:path>
              <a:path w="10962968" h="742373" stroke="0" extrusionOk="0">
                <a:moveTo>
                  <a:pt x="0" y="0"/>
                </a:moveTo>
                <a:cubicBezTo>
                  <a:pt x="130305" y="-54178"/>
                  <a:pt x="320423" y="618"/>
                  <a:pt x="576998" y="0"/>
                </a:cubicBezTo>
                <a:cubicBezTo>
                  <a:pt x="833573" y="-618"/>
                  <a:pt x="992938" y="35044"/>
                  <a:pt x="1263626" y="0"/>
                </a:cubicBezTo>
                <a:cubicBezTo>
                  <a:pt x="1534314" y="-35044"/>
                  <a:pt x="1728260" y="37566"/>
                  <a:pt x="2059884" y="0"/>
                </a:cubicBezTo>
                <a:cubicBezTo>
                  <a:pt x="2391508" y="-37566"/>
                  <a:pt x="2315877" y="27826"/>
                  <a:pt x="2527253" y="0"/>
                </a:cubicBezTo>
                <a:cubicBezTo>
                  <a:pt x="2738629" y="-27826"/>
                  <a:pt x="3044044" y="40843"/>
                  <a:pt x="3213881" y="0"/>
                </a:cubicBezTo>
                <a:cubicBezTo>
                  <a:pt x="3383718" y="-40843"/>
                  <a:pt x="3383166" y="8381"/>
                  <a:pt x="3461990" y="0"/>
                </a:cubicBezTo>
                <a:cubicBezTo>
                  <a:pt x="3540814" y="-8381"/>
                  <a:pt x="3596318" y="14886"/>
                  <a:pt x="3710099" y="0"/>
                </a:cubicBezTo>
                <a:cubicBezTo>
                  <a:pt x="3823880" y="-14886"/>
                  <a:pt x="4246131" y="54209"/>
                  <a:pt x="4396727" y="0"/>
                </a:cubicBezTo>
                <a:cubicBezTo>
                  <a:pt x="4547323" y="-54209"/>
                  <a:pt x="4762155" y="61552"/>
                  <a:pt x="5083355" y="0"/>
                </a:cubicBezTo>
                <a:cubicBezTo>
                  <a:pt x="5404555" y="-61552"/>
                  <a:pt x="5508160" y="61641"/>
                  <a:pt x="5660353" y="0"/>
                </a:cubicBezTo>
                <a:cubicBezTo>
                  <a:pt x="5812546" y="-61641"/>
                  <a:pt x="5931635" y="42778"/>
                  <a:pt x="6018092" y="0"/>
                </a:cubicBezTo>
                <a:cubicBezTo>
                  <a:pt x="6104549" y="-42778"/>
                  <a:pt x="6236152" y="40338"/>
                  <a:pt x="6375831" y="0"/>
                </a:cubicBezTo>
                <a:cubicBezTo>
                  <a:pt x="6515510" y="-40338"/>
                  <a:pt x="6856601" y="41154"/>
                  <a:pt x="7172089" y="0"/>
                </a:cubicBezTo>
                <a:cubicBezTo>
                  <a:pt x="7487577" y="-41154"/>
                  <a:pt x="7639152" y="59588"/>
                  <a:pt x="7968347" y="0"/>
                </a:cubicBezTo>
                <a:cubicBezTo>
                  <a:pt x="8297542" y="-59588"/>
                  <a:pt x="8096411" y="86"/>
                  <a:pt x="8216456" y="0"/>
                </a:cubicBezTo>
                <a:cubicBezTo>
                  <a:pt x="8336501" y="-86"/>
                  <a:pt x="8462731" y="29310"/>
                  <a:pt x="8574195" y="0"/>
                </a:cubicBezTo>
                <a:cubicBezTo>
                  <a:pt x="8685659" y="-29310"/>
                  <a:pt x="8757496" y="7465"/>
                  <a:pt x="8822304" y="0"/>
                </a:cubicBezTo>
                <a:cubicBezTo>
                  <a:pt x="8887112" y="-7465"/>
                  <a:pt x="9340941" y="1714"/>
                  <a:pt x="9508932" y="0"/>
                </a:cubicBezTo>
                <a:cubicBezTo>
                  <a:pt x="9676923" y="-1714"/>
                  <a:pt x="9778852" y="17866"/>
                  <a:pt x="9866671" y="0"/>
                </a:cubicBezTo>
                <a:cubicBezTo>
                  <a:pt x="9954490" y="-17866"/>
                  <a:pt x="10003852" y="3125"/>
                  <a:pt x="10114780" y="0"/>
                </a:cubicBezTo>
                <a:cubicBezTo>
                  <a:pt x="10225708" y="-3125"/>
                  <a:pt x="10628760" y="91107"/>
                  <a:pt x="10962968" y="0"/>
                </a:cubicBezTo>
                <a:cubicBezTo>
                  <a:pt x="11002449" y="86478"/>
                  <a:pt x="10947086" y="272935"/>
                  <a:pt x="10962968" y="378610"/>
                </a:cubicBezTo>
                <a:cubicBezTo>
                  <a:pt x="10978850" y="484285"/>
                  <a:pt x="10948193" y="631781"/>
                  <a:pt x="10962968" y="742373"/>
                </a:cubicBezTo>
                <a:cubicBezTo>
                  <a:pt x="10684585" y="769623"/>
                  <a:pt x="10462833" y="665001"/>
                  <a:pt x="10276340" y="742373"/>
                </a:cubicBezTo>
                <a:cubicBezTo>
                  <a:pt x="10089847" y="819745"/>
                  <a:pt x="10131295" y="727186"/>
                  <a:pt x="10028231" y="742373"/>
                </a:cubicBezTo>
                <a:cubicBezTo>
                  <a:pt x="9925167" y="757560"/>
                  <a:pt x="9857784" y="725120"/>
                  <a:pt x="9780121" y="742373"/>
                </a:cubicBezTo>
                <a:cubicBezTo>
                  <a:pt x="9702458" y="759626"/>
                  <a:pt x="9471250" y="703258"/>
                  <a:pt x="9203123" y="742373"/>
                </a:cubicBezTo>
                <a:cubicBezTo>
                  <a:pt x="8934996" y="781488"/>
                  <a:pt x="8655565" y="667514"/>
                  <a:pt x="8406865" y="742373"/>
                </a:cubicBezTo>
                <a:cubicBezTo>
                  <a:pt x="8158165" y="817232"/>
                  <a:pt x="8107424" y="740504"/>
                  <a:pt x="7939497" y="742373"/>
                </a:cubicBezTo>
                <a:cubicBezTo>
                  <a:pt x="7771570" y="744242"/>
                  <a:pt x="7516155" y="700550"/>
                  <a:pt x="7252869" y="742373"/>
                </a:cubicBezTo>
                <a:cubicBezTo>
                  <a:pt x="6989583" y="784196"/>
                  <a:pt x="7089804" y="723625"/>
                  <a:pt x="7004760" y="742373"/>
                </a:cubicBezTo>
                <a:cubicBezTo>
                  <a:pt x="6919716" y="761121"/>
                  <a:pt x="6602032" y="671083"/>
                  <a:pt x="6208502" y="742373"/>
                </a:cubicBezTo>
                <a:cubicBezTo>
                  <a:pt x="5814972" y="813663"/>
                  <a:pt x="5975444" y="702494"/>
                  <a:pt x="5850763" y="742373"/>
                </a:cubicBezTo>
                <a:cubicBezTo>
                  <a:pt x="5726082" y="782252"/>
                  <a:pt x="5319521" y="663843"/>
                  <a:pt x="5164135" y="742373"/>
                </a:cubicBezTo>
                <a:cubicBezTo>
                  <a:pt x="5008749" y="820903"/>
                  <a:pt x="4899516" y="723545"/>
                  <a:pt x="4806396" y="742373"/>
                </a:cubicBezTo>
                <a:cubicBezTo>
                  <a:pt x="4713276" y="761201"/>
                  <a:pt x="4312147" y="711247"/>
                  <a:pt x="4119768" y="742373"/>
                </a:cubicBezTo>
                <a:cubicBezTo>
                  <a:pt x="3927389" y="773499"/>
                  <a:pt x="3808178" y="728664"/>
                  <a:pt x="3542770" y="742373"/>
                </a:cubicBezTo>
                <a:cubicBezTo>
                  <a:pt x="3277362" y="756082"/>
                  <a:pt x="3386501" y="715796"/>
                  <a:pt x="3294660" y="742373"/>
                </a:cubicBezTo>
                <a:cubicBezTo>
                  <a:pt x="3202819" y="768950"/>
                  <a:pt x="2745070" y="710161"/>
                  <a:pt x="2498403" y="742373"/>
                </a:cubicBezTo>
                <a:cubicBezTo>
                  <a:pt x="2251736" y="774585"/>
                  <a:pt x="2179502" y="723351"/>
                  <a:pt x="2031034" y="742373"/>
                </a:cubicBezTo>
                <a:cubicBezTo>
                  <a:pt x="1882566" y="761395"/>
                  <a:pt x="1891202" y="735646"/>
                  <a:pt x="1782925" y="742373"/>
                </a:cubicBezTo>
                <a:cubicBezTo>
                  <a:pt x="1674648" y="749100"/>
                  <a:pt x="1289401" y="703849"/>
                  <a:pt x="1096297" y="742373"/>
                </a:cubicBezTo>
                <a:cubicBezTo>
                  <a:pt x="903193" y="780897"/>
                  <a:pt x="852466" y="701494"/>
                  <a:pt x="738558" y="742373"/>
                </a:cubicBezTo>
                <a:cubicBezTo>
                  <a:pt x="624650" y="783252"/>
                  <a:pt x="361312" y="736658"/>
                  <a:pt x="0" y="742373"/>
                </a:cubicBezTo>
                <a:cubicBezTo>
                  <a:pt x="-29424" y="633610"/>
                  <a:pt x="43491" y="527643"/>
                  <a:pt x="0" y="378610"/>
                </a:cubicBezTo>
                <a:cubicBezTo>
                  <a:pt x="-43491" y="229577"/>
                  <a:pt x="20102" y="114403"/>
                  <a:pt x="0" y="0"/>
                </a:cubicBezTo>
                <a:close/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846682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Impact Label Reversed" pitchFamily="2" charset="0"/>
                <a:ea typeface="Impact Label Reversed" pitchFamily="2" charset="0"/>
              </a:rPr>
              <a:t>Humanities Revision Techniques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B31A1-DB7C-45A7-95C9-74DF09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8" t="9902" r="33475" b="67079"/>
          <a:stretch/>
        </p:blipFill>
        <p:spPr>
          <a:xfrm>
            <a:off x="2487135" y="1339570"/>
            <a:ext cx="1792252" cy="1677220"/>
          </a:xfrm>
          <a:custGeom>
            <a:avLst/>
            <a:gdLst>
              <a:gd name="connsiteX0" fmla="*/ 0 w 1792252"/>
              <a:gd name="connsiteY0" fmla="*/ 0 h 1677220"/>
              <a:gd name="connsiteX1" fmla="*/ 597417 w 1792252"/>
              <a:gd name="connsiteY1" fmla="*/ 0 h 1677220"/>
              <a:gd name="connsiteX2" fmla="*/ 1230680 w 1792252"/>
              <a:gd name="connsiteY2" fmla="*/ 0 h 1677220"/>
              <a:gd name="connsiteX3" fmla="*/ 1792252 w 1792252"/>
              <a:gd name="connsiteY3" fmla="*/ 0 h 1677220"/>
              <a:gd name="connsiteX4" fmla="*/ 1792252 w 1792252"/>
              <a:gd name="connsiteY4" fmla="*/ 525529 h 1677220"/>
              <a:gd name="connsiteX5" fmla="*/ 1792252 w 1792252"/>
              <a:gd name="connsiteY5" fmla="*/ 1084602 h 1677220"/>
              <a:gd name="connsiteX6" fmla="*/ 1792252 w 1792252"/>
              <a:gd name="connsiteY6" fmla="*/ 1677220 h 1677220"/>
              <a:gd name="connsiteX7" fmla="*/ 1248602 w 1792252"/>
              <a:gd name="connsiteY7" fmla="*/ 1677220 h 1677220"/>
              <a:gd name="connsiteX8" fmla="*/ 704952 w 1792252"/>
              <a:gd name="connsiteY8" fmla="*/ 1677220 h 1677220"/>
              <a:gd name="connsiteX9" fmla="*/ 0 w 1792252"/>
              <a:gd name="connsiteY9" fmla="*/ 1677220 h 1677220"/>
              <a:gd name="connsiteX10" fmla="*/ 0 w 1792252"/>
              <a:gd name="connsiteY10" fmla="*/ 1084602 h 1677220"/>
              <a:gd name="connsiteX11" fmla="*/ 0 w 1792252"/>
              <a:gd name="connsiteY11" fmla="*/ 559073 h 1677220"/>
              <a:gd name="connsiteX12" fmla="*/ 0 w 1792252"/>
              <a:gd name="connsiteY12" fmla="*/ 0 h 16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2" h="1677220" fill="none" extrusionOk="0">
                <a:moveTo>
                  <a:pt x="0" y="0"/>
                </a:moveTo>
                <a:cubicBezTo>
                  <a:pt x="164427" y="-42603"/>
                  <a:pt x="334963" y="13411"/>
                  <a:pt x="597417" y="0"/>
                </a:cubicBezTo>
                <a:cubicBezTo>
                  <a:pt x="859871" y="-13411"/>
                  <a:pt x="943505" y="18897"/>
                  <a:pt x="1230680" y="0"/>
                </a:cubicBezTo>
                <a:cubicBezTo>
                  <a:pt x="1517855" y="-18897"/>
                  <a:pt x="1619598" y="8716"/>
                  <a:pt x="1792252" y="0"/>
                </a:cubicBezTo>
                <a:cubicBezTo>
                  <a:pt x="1803136" y="117252"/>
                  <a:pt x="1730620" y="368288"/>
                  <a:pt x="1792252" y="525529"/>
                </a:cubicBezTo>
                <a:cubicBezTo>
                  <a:pt x="1853884" y="682770"/>
                  <a:pt x="1784341" y="860323"/>
                  <a:pt x="1792252" y="1084602"/>
                </a:cubicBezTo>
                <a:cubicBezTo>
                  <a:pt x="1800163" y="1308881"/>
                  <a:pt x="1776329" y="1432869"/>
                  <a:pt x="1792252" y="1677220"/>
                </a:cubicBezTo>
                <a:cubicBezTo>
                  <a:pt x="1620344" y="1709748"/>
                  <a:pt x="1496465" y="1659017"/>
                  <a:pt x="1248602" y="1677220"/>
                </a:cubicBezTo>
                <a:cubicBezTo>
                  <a:pt x="1000739" y="1695423"/>
                  <a:pt x="850412" y="1652112"/>
                  <a:pt x="704952" y="1677220"/>
                </a:cubicBezTo>
                <a:cubicBezTo>
                  <a:pt x="559492" y="1702328"/>
                  <a:pt x="228230" y="1663093"/>
                  <a:pt x="0" y="1677220"/>
                </a:cubicBezTo>
                <a:cubicBezTo>
                  <a:pt x="-51200" y="1433692"/>
                  <a:pt x="34905" y="1331634"/>
                  <a:pt x="0" y="1084602"/>
                </a:cubicBezTo>
                <a:cubicBezTo>
                  <a:pt x="-34905" y="837570"/>
                  <a:pt x="39994" y="710462"/>
                  <a:pt x="0" y="559073"/>
                </a:cubicBezTo>
                <a:cubicBezTo>
                  <a:pt x="-39994" y="407684"/>
                  <a:pt x="64988" y="241827"/>
                  <a:pt x="0" y="0"/>
                </a:cubicBezTo>
                <a:close/>
              </a:path>
              <a:path w="1792252" h="1677220" stroke="0" extrusionOk="0">
                <a:moveTo>
                  <a:pt x="0" y="0"/>
                </a:moveTo>
                <a:cubicBezTo>
                  <a:pt x="269418" y="-41014"/>
                  <a:pt x="390500" y="54018"/>
                  <a:pt x="615340" y="0"/>
                </a:cubicBezTo>
                <a:cubicBezTo>
                  <a:pt x="840180" y="-54018"/>
                  <a:pt x="965292" y="22023"/>
                  <a:pt x="1230680" y="0"/>
                </a:cubicBezTo>
                <a:cubicBezTo>
                  <a:pt x="1496068" y="-22023"/>
                  <a:pt x="1549738" y="62048"/>
                  <a:pt x="1792252" y="0"/>
                </a:cubicBezTo>
                <a:cubicBezTo>
                  <a:pt x="1836134" y="200636"/>
                  <a:pt x="1759732" y="280287"/>
                  <a:pt x="1792252" y="525529"/>
                </a:cubicBezTo>
                <a:cubicBezTo>
                  <a:pt x="1824772" y="770771"/>
                  <a:pt x="1768968" y="790247"/>
                  <a:pt x="1792252" y="1051058"/>
                </a:cubicBezTo>
                <a:cubicBezTo>
                  <a:pt x="1815536" y="1311869"/>
                  <a:pt x="1770624" y="1474275"/>
                  <a:pt x="1792252" y="1677220"/>
                </a:cubicBezTo>
                <a:cubicBezTo>
                  <a:pt x="1592292" y="1689233"/>
                  <a:pt x="1446076" y="1654035"/>
                  <a:pt x="1158990" y="1677220"/>
                </a:cubicBezTo>
                <a:cubicBezTo>
                  <a:pt x="871904" y="1700405"/>
                  <a:pt x="874725" y="1634909"/>
                  <a:pt x="597417" y="1677220"/>
                </a:cubicBezTo>
                <a:cubicBezTo>
                  <a:pt x="320109" y="1719531"/>
                  <a:pt x="279327" y="1671819"/>
                  <a:pt x="0" y="1677220"/>
                </a:cubicBezTo>
                <a:cubicBezTo>
                  <a:pt x="-35790" y="1417040"/>
                  <a:pt x="32455" y="1338841"/>
                  <a:pt x="0" y="1118147"/>
                </a:cubicBezTo>
                <a:cubicBezTo>
                  <a:pt x="-32455" y="897453"/>
                  <a:pt x="8881" y="709839"/>
                  <a:pt x="0" y="575846"/>
                </a:cubicBezTo>
                <a:cubicBezTo>
                  <a:pt x="-8881" y="441853"/>
                  <a:pt x="41535" y="18668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852133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C12B21-2308-4E45-A74C-29B1AA958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0" t="9902" b="68909"/>
          <a:stretch/>
        </p:blipFill>
        <p:spPr>
          <a:xfrm>
            <a:off x="7757651" y="3016788"/>
            <a:ext cx="1914515" cy="1619977"/>
          </a:xfrm>
          <a:custGeom>
            <a:avLst/>
            <a:gdLst>
              <a:gd name="connsiteX0" fmla="*/ 0 w 1914515"/>
              <a:gd name="connsiteY0" fmla="*/ 0 h 1619977"/>
              <a:gd name="connsiteX1" fmla="*/ 516919 w 1914515"/>
              <a:gd name="connsiteY1" fmla="*/ 0 h 1619977"/>
              <a:gd name="connsiteX2" fmla="*/ 1014693 w 1914515"/>
              <a:gd name="connsiteY2" fmla="*/ 0 h 1619977"/>
              <a:gd name="connsiteX3" fmla="*/ 1493322 w 1914515"/>
              <a:gd name="connsiteY3" fmla="*/ 0 h 1619977"/>
              <a:gd name="connsiteX4" fmla="*/ 1914515 w 1914515"/>
              <a:gd name="connsiteY4" fmla="*/ 0 h 1619977"/>
              <a:gd name="connsiteX5" fmla="*/ 1914515 w 1914515"/>
              <a:gd name="connsiteY5" fmla="*/ 523793 h 1619977"/>
              <a:gd name="connsiteX6" fmla="*/ 1914515 w 1914515"/>
              <a:gd name="connsiteY6" fmla="*/ 1031385 h 1619977"/>
              <a:gd name="connsiteX7" fmla="*/ 1914515 w 1914515"/>
              <a:gd name="connsiteY7" fmla="*/ 1619977 h 1619977"/>
              <a:gd name="connsiteX8" fmla="*/ 1455031 w 1914515"/>
              <a:gd name="connsiteY8" fmla="*/ 1619977 h 1619977"/>
              <a:gd name="connsiteX9" fmla="*/ 995548 w 1914515"/>
              <a:gd name="connsiteY9" fmla="*/ 1619977 h 1619977"/>
              <a:gd name="connsiteX10" fmla="*/ 478629 w 1914515"/>
              <a:gd name="connsiteY10" fmla="*/ 1619977 h 1619977"/>
              <a:gd name="connsiteX11" fmla="*/ 0 w 1914515"/>
              <a:gd name="connsiteY11" fmla="*/ 1619977 h 1619977"/>
              <a:gd name="connsiteX12" fmla="*/ 0 w 1914515"/>
              <a:gd name="connsiteY12" fmla="*/ 1079985 h 1619977"/>
              <a:gd name="connsiteX13" fmla="*/ 0 w 1914515"/>
              <a:gd name="connsiteY13" fmla="*/ 588592 h 1619977"/>
              <a:gd name="connsiteX14" fmla="*/ 0 w 1914515"/>
              <a:gd name="connsiteY14" fmla="*/ 0 h 161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4515" h="1619977" fill="none" extrusionOk="0">
                <a:moveTo>
                  <a:pt x="0" y="0"/>
                </a:moveTo>
                <a:cubicBezTo>
                  <a:pt x="188300" y="-32369"/>
                  <a:pt x="413196" y="57216"/>
                  <a:pt x="516919" y="0"/>
                </a:cubicBezTo>
                <a:cubicBezTo>
                  <a:pt x="620642" y="-57216"/>
                  <a:pt x="896998" y="24560"/>
                  <a:pt x="1014693" y="0"/>
                </a:cubicBezTo>
                <a:cubicBezTo>
                  <a:pt x="1132388" y="-24560"/>
                  <a:pt x="1352251" y="19731"/>
                  <a:pt x="1493322" y="0"/>
                </a:cubicBezTo>
                <a:cubicBezTo>
                  <a:pt x="1634393" y="-19731"/>
                  <a:pt x="1738240" y="29032"/>
                  <a:pt x="1914515" y="0"/>
                </a:cubicBezTo>
                <a:cubicBezTo>
                  <a:pt x="1929378" y="175172"/>
                  <a:pt x="1899770" y="410457"/>
                  <a:pt x="1914515" y="523793"/>
                </a:cubicBezTo>
                <a:cubicBezTo>
                  <a:pt x="1929260" y="637129"/>
                  <a:pt x="1900733" y="858285"/>
                  <a:pt x="1914515" y="1031385"/>
                </a:cubicBezTo>
                <a:cubicBezTo>
                  <a:pt x="1928297" y="1204485"/>
                  <a:pt x="1881223" y="1348889"/>
                  <a:pt x="1914515" y="1619977"/>
                </a:cubicBezTo>
                <a:cubicBezTo>
                  <a:pt x="1695285" y="1656560"/>
                  <a:pt x="1588405" y="1566919"/>
                  <a:pt x="1455031" y="1619977"/>
                </a:cubicBezTo>
                <a:cubicBezTo>
                  <a:pt x="1321657" y="1673035"/>
                  <a:pt x="1123595" y="1568112"/>
                  <a:pt x="995548" y="1619977"/>
                </a:cubicBezTo>
                <a:cubicBezTo>
                  <a:pt x="867501" y="1671842"/>
                  <a:pt x="695400" y="1587718"/>
                  <a:pt x="478629" y="1619977"/>
                </a:cubicBezTo>
                <a:cubicBezTo>
                  <a:pt x="261858" y="1652236"/>
                  <a:pt x="149416" y="1612502"/>
                  <a:pt x="0" y="1619977"/>
                </a:cubicBezTo>
                <a:cubicBezTo>
                  <a:pt x="-17934" y="1411332"/>
                  <a:pt x="2620" y="1318779"/>
                  <a:pt x="0" y="1079985"/>
                </a:cubicBezTo>
                <a:cubicBezTo>
                  <a:pt x="-2620" y="841191"/>
                  <a:pt x="52711" y="766617"/>
                  <a:pt x="0" y="588592"/>
                </a:cubicBezTo>
                <a:cubicBezTo>
                  <a:pt x="-52711" y="410567"/>
                  <a:pt x="52163" y="245738"/>
                  <a:pt x="0" y="0"/>
                </a:cubicBezTo>
                <a:close/>
              </a:path>
              <a:path w="1914515" h="1619977" stroke="0" extrusionOk="0">
                <a:moveTo>
                  <a:pt x="0" y="0"/>
                </a:moveTo>
                <a:cubicBezTo>
                  <a:pt x="154768" y="-24427"/>
                  <a:pt x="412679" y="39225"/>
                  <a:pt x="516919" y="0"/>
                </a:cubicBezTo>
                <a:cubicBezTo>
                  <a:pt x="621159" y="-39225"/>
                  <a:pt x="791308" y="32889"/>
                  <a:pt x="938112" y="0"/>
                </a:cubicBezTo>
                <a:cubicBezTo>
                  <a:pt x="1084916" y="-32889"/>
                  <a:pt x="1227207" y="353"/>
                  <a:pt x="1435886" y="0"/>
                </a:cubicBezTo>
                <a:cubicBezTo>
                  <a:pt x="1644565" y="-353"/>
                  <a:pt x="1816637" y="52303"/>
                  <a:pt x="1914515" y="0"/>
                </a:cubicBezTo>
                <a:cubicBezTo>
                  <a:pt x="1959264" y="140032"/>
                  <a:pt x="1884001" y="405311"/>
                  <a:pt x="1914515" y="507593"/>
                </a:cubicBezTo>
                <a:cubicBezTo>
                  <a:pt x="1945029" y="609875"/>
                  <a:pt x="1896846" y="822284"/>
                  <a:pt x="1914515" y="1031385"/>
                </a:cubicBezTo>
                <a:cubicBezTo>
                  <a:pt x="1932184" y="1240486"/>
                  <a:pt x="1870989" y="1444750"/>
                  <a:pt x="1914515" y="1619977"/>
                </a:cubicBezTo>
                <a:cubicBezTo>
                  <a:pt x="1786291" y="1637452"/>
                  <a:pt x="1637148" y="1592583"/>
                  <a:pt x="1455031" y="1619977"/>
                </a:cubicBezTo>
                <a:cubicBezTo>
                  <a:pt x="1272914" y="1647371"/>
                  <a:pt x="1208465" y="1612246"/>
                  <a:pt x="1033838" y="1619977"/>
                </a:cubicBezTo>
                <a:cubicBezTo>
                  <a:pt x="859211" y="1627708"/>
                  <a:pt x="740377" y="1574049"/>
                  <a:pt x="593500" y="1619977"/>
                </a:cubicBezTo>
                <a:cubicBezTo>
                  <a:pt x="446623" y="1665905"/>
                  <a:pt x="185270" y="1560927"/>
                  <a:pt x="0" y="1619977"/>
                </a:cubicBezTo>
                <a:cubicBezTo>
                  <a:pt x="-55985" y="1474332"/>
                  <a:pt x="20070" y="1235853"/>
                  <a:pt x="0" y="1079985"/>
                </a:cubicBezTo>
                <a:cubicBezTo>
                  <a:pt x="-20070" y="924117"/>
                  <a:pt x="26152" y="660252"/>
                  <a:pt x="0" y="507593"/>
                </a:cubicBezTo>
                <a:cubicBezTo>
                  <a:pt x="-26152" y="354934"/>
                  <a:pt x="8764" y="222938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915840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44A89D-E684-4D7F-9099-AC593FCC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" t="55314" r="65867" b="24464"/>
          <a:stretch/>
        </p:blipFill>
        <p:spPr>
          <a:xfrm>
            <a:off x="125452" y="4863176"/>
            <a:ext cx="1835713" cy="1504710"/>
          </a:xfrm>
          <a:custGeom>
            <a:avLst/>
            <a:gdLst>
              <a:gd name="connsiteX0" fmla="*/ 0 w 1835713"/>
              <a:gd name="connsiteY0" fmla="*/ 0 h 1504710"/>
              <a:gd name="connsiteX1" fmla="*/ 458928 w 1835713"/>
              <a:gd name="connsiteY1" fmla="*/ 0 h 1504710"/>
              <a:gd name="connsiteX2" fmla="*/ 862785 w 1835713"/>
              <a:gd name="connsiteY2" fmla="*/ 0 h 1504710"/>
              <a:gd name="connsiteX3" fmla="*/ 1303356 w 1835713"/>
              <a:gd name="connsiteY3" fmla="*/ 0 h 1504710"/>
              <a:gd name="connsiteX4" fmla="*/ 1835713 w 1835713"/>
              <a:gd name="connsiteY4" fmla="*/ 0 h 1504710"/>
              <a:gd name="connsiteX5" fmla="*/ 1835713 w 1835713"/>
              <a:gd name="connsiteY5" fmla="*/ 456429 h 1504710"/>
              <a:gd name="connsiteX6" fmla="*/ 1835713 w 1835713"/>
              <a:gd name="connsiteY6" fmla="*/ 942952 h 1504710"/>
              <a:gd name="connsiteX7" fmla="*/ 1835713 w 1835713"/>
              <a:gd name="connsiteY7" fmla="*/ 1504710 h 1504710"/>
              <a:gd name="connsiteX8" fmla="*/ 1358428 w 1835713"/>
              <a:gd name="connsiteY8" fmla="*/ 1504710 h 1504710"/>
              <a:gd name="connsiteX9" fmla="*/ 881142 w 1835713"/>
              <a:gd name="connsiteY9" fmla="*/ 1504710 h 1504710"/>
              <a:gd name="connsiteX10" fmla="*/ 477285 w 1835713"/>
              <a:gd name="connsiteY10" fmla="*/ 1504710 h 1504710"/>
              <a:gd name="connsiteX11" fmla="*/ 0 w 1835713"/>
              <a:gd name="connsiteY11" fmla="*/ 1504710 h 1504710"/>
              <a:gd name="connsiteX12" fmla="*/ 0 w 1835713"/>
              <a:gd name="connsiteY12" fmla="*/ 1003140 h 1504710"/>
              <a:gd name="connsiteX13" fmla="*/ 0 w 1835713"/>
              <a:gd name="connsiteY13" fmla="*/ 516617 h 1504710"/>
              <a:gd name="connsiteX14" fmla="*/ 0 w 1835713"/>
              <a:gd name="connsiteY14" fmla="*/ 0 h 1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5713" h="1504710" fill="none" extrusionOk="0">
                <a:moveTo>
                  <a:pt x="0" y="0"/>
                </a:moveTo>
                <a:cubicBezTo>
                  <a:pt x="137130" y="-45261"/>
                  <a:pt x="289835" y="25839"/>
                  <a:pt x="458928" y="0"/>
                </a:cubicBezTo>
                <a:cubicBezTo>
                  <a:pt x="628021" y="-25839"/>
                  <a:pt x="741824" y="36859"/>
                  <a:pt x="862785" y="0"/>
                </a:cubicBezTo>
                <a:cubicBezTo>
                  <a:pt x="983746" y="-36859"/>
                  <a:pt x="1189189" y="16772"/>
                  <a:pt x="1303356" y="0"/>
                </a:cubicBezTo>
                <a:cubicBezTo>
                  <a:pt x="1417523" y="-16772"/>
                  <a:pt x="1634953" y="2376"/>
                  <a:pt x="1835713" y="0"/>
                </a:cubicBezTo>
                <a:cubicBezTo>
                  <a:pt x="1871358" y="186563"/>
                  <a:pt x="1786835" y="315982"/>
                  <a:pt x="1835713" y="456429"/>
                </a:cubicBezTo>
                <a:cubicBezTo>
                  <a:pt x="1884591" y="596876"/>
                  <a:pt x="1822502" y="797598"/>
                  <a:pt x="1835713" y="942952"/>
                </a:cubicBezTo>
                <a:cubicBezTo>
                  <a:pt x="1848924" y="1088306"/>
                  <a:pt x="1773727" y="1343786"/>
                  <a:pt x="1835713" y="1504710"/>
                </a:cubicBezTo>
                <a:cubicBezTo>
                  <a:pt x="1601224" y="1560917"/>
                  <a:pt x="1561413" y="1460407"/>
                  <a:pt x="1358428" y="1504710"/>
                </a:cubicBezTo>
                <a:cubicBezTo>
                  <a:pt x="1155443" y="1549013"/>
                  <a:pt x="1119601" y="1461707"/>
                  <a:pt x="881142" y="1504710"/>
                </a:cubicBezTo>
                <a:cubicBezTo>
                  <a:pt x="642683" y="1547713"/>
                  <a:pt x="647986" y="1466858"/>
                  <a:pt x="477285" y="1504710"/>
                </a:cubicBezTo>
                <a:cubicBezTo>
                  <a:pt x="306584" y="1542562"/>
                  <a:pt x="203946" y="1453495"/>
                  <a:pt x="0" y="1504710"/>
                </a:cubicBezTo>
                <a:cubicBezTo>
                  <a:pt x="-5646" y="1363391"/>
                  <a:pt x="51582" y="1199325"/>
                  <a:pt x="0" y="1003140"/>
                </a:cubicBezTo>
                <a:cubicBezTo>
                  <a:pt x="-51582" y="806955"/>
                  <a:pt x="3017" y="677010"/>
                  <a:pt x="0" y="516617"/>
                </a:cubicBezTo>
                <a:cubicBezTo>
                  <a:pt x="-3017" y="356224"/>
                  <a:pt x="57692" y="220735"/>
                  <a:pt x="0" y="0"/>
                </a:cubicBezTo>
                <a:close/>
              </a:path>
              <a:path w="1835713" h="1504710" stroke="0" extrusionOk="0">
                <a:moveTo>
                  <a:pt x="0" y="0"/>
                </a:moveTo>
                <a:cubicBezTo>
                  <a:pt x="114285" y="-4525"/>
                  <a:pt x="298632" y="16389"/>
                  <a:pt x="477285" y="0"/>
                </a:cubicBezTo>
                <a:cubicBezTo>
                  <a:pt x="655938" y="-16389"/>
                  <a:pt x="811670" y="40937"/>
                  <a:pt x="917857" y="0"/>
                </a:cubicBezTo>
                <a:cubicBezTo>
                  <a:pt x="1024044" y="-40937"/>
                  <a:pt x="1227152" y="35007"/>
                  <a:pt x="1340070" y="0"/>
                </a:cubicBezTo>
                <a:cubicBezTo>
                  <a:pt x="1452988" y="-35007"/>
                  <a:pt x="1631746" y="57184"/>
                  <a:pt x="1835713" y="0"/>
                </a:cubicBezTo>
                <a:cubicBezTo>
                  <a:pt x="1846233" y="164206"/>
                  <a:pt x="1808268" y="271032"/>
                  <a:pt x="1835713" y="531664"/>
                </a:cubicBezTo>
                <a:cubicBezTo>
                  <a:pt x="1863158" y="792296"/>
                  <a:pt x="1813944" y="809252"/>
                  <a:pt x="1835713" y="1048281"/>
                </a:cubicBezTo>
                <a:cubicBezTo>
                  <a:pt x="1857482" y="1287310"/>
                  <a:pt x="1817714" y="1316139"/>
                  <a:pt x="1835713" y="1504710"/>
                </a:cubicBezTo>
                <a:cubicBezTo>
                  <a:pt x="1695614" y="1540858"/>
                  <a:pt x="1509958" y="1467169"/>
                  <a:pt x="1413499" y="1504710"/>
                </a:cubicBezTo>
                <a:cubicBezTo>
                  <a:pt x="1317040" y="1542251"/>
                  <a:pt x="1077201" y="1455688"/>
                  <a:pt x="917857" y="1504710"/>
                </a:cubicBezTo>
                <a:cubicBezTo>
                  <a:pt x="758513" y="1553732"/>
                  <a:pt x="551798" y="1498932"/>
                  <a:pt x="422214" y="1504710"/>
                </a:cubicBezTo>
                <a:cubicBezTo>
                  <a:pt x="292630" y="1510488"/>
                  <a:pt x="205999" y="1473236"/>
                  <a:pt x="0" y="1504710"/>
                </a:cubicBezTo>
                <a:cubicBezTo>
                  <a:pt x="-48525" y="1306890"/>
                  <a:pt x="22429" y="1212901"/>
                  <a:pt x="0" y="1048281"/>
                </a:cubicBezTo>
                <a:cubicBezTo>
                  <a:pt x="-22429" y="883661"/>
                  <a:pt x="8093" y="650524"/>
                  <a:pt x="0" y="531664"/>
                </a:cubicBezTo>
                <a:cubicBezTo>
                  <a:pt x="-8093" y="412804"/>
                  <a:pt x="2917" y="19183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101628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5C54-9774-44A8-AEF7-E35BFA375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4" t="54944" r="37365" b="27042"/>
          <a:stretch/>
        </p:blipFill>
        <p:spPr>
          <a:xfrm>
            <a:off x="2463327" y="3192603"/>
            <a:ext cx="1792253" cy="1504710"/>
          </a:xfrm>
          <a:custGeom>
            <a:avLst/>
            <a:gdLst>
              <a:gd name="connsiteX0" fmla="*/ 0 w 1792253"/>
              <a:gd name="connsiteY0" fmla="*/ 0 h 1504710"/>
              <a:gd name="connsiteX1" fmla="*/ 543650 w 1792253"/>
              <a:gd name="connsiteY1" fmla="*/ 0 h 1504710"/>
              <a:gd name="connsiteX2" fmla="*/ 1087300 w 1792253"/>
              <a:gd name="connsiteY2" fmla="*/ 0 h 1504710"/>
              <a:gd name="connsiteX3" fmla="*/ 1792253 w 1792253"/>
              <a:gd name="connsiteY3" fmla="*/ 0 h 1504710"/>
              <a:gd name="connsiteX4" fmla="*/ 1792253 w 1792253"/>
              <a:gd name="connsiteY4" fmla="*/ 501570 h 1504710"/>
              <a:gd name="connsiteX5" fmla="*/ 1792253 w 1792253"/>
              <a:gd name="connsiteY5" fmla="*/ 973046 h 1504710"/>
              <a:gd name="connsiteX6" fmla="*/ 1792253 w 1792253"/>
              <a:gd name="connsiteY6" fmla="*/ 1504710 h 1504710"/>
              <a:gd name="connsiteX7" fmla="*/ 1212758 w 1792253"/>
              <a:gd name="connsiteY7" fmla="*/ 1504710 h 1504710"/>
              <a:gd name="connsiteX8" fmla="*/ 615340 w 1792253"/>
              <a:gd name="connsiteY8" fmla="*/ 1504710 h 1504710"/>
              <a:gd name="connsiteX9" fmla="*/ 0 w 1792253"/>
              <a:gd name="connsiteY9" fmla="*/ 1504710 h 1504710"/>
              <a:gd name="connsiteX10" fmla="*/ 0 w 1792253"/>
              <a:gd name="connsiteY10" fmla="*/ 1003140 h 1504710"/>
              <a:gd name="connsiteX11" fmla="*/ 0 w 1792253"/>
              <a:gd name="connsiteY11" fmla="*/ 486523 h 1504710"/>
              <a:gd name="connsiteX12" fmla="*/ 0 w 1792253"/>
              <a:gd name="connsiteY12" fmla="*/ 0 h 1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3" h="1504710" fill="none" extrusionOk="0">
                <a:moveTo>
                  <a:pt x="0" y="0"/>
                </a:moveTo>
                <a:cubicBezTo>
                  <a:pt x="246397" y="-52082"/>
                  <a:pt x="430992" y="62082"/>
                  <a:pt x="543650" y="0"/>
                </a:cubicBezTo>
                <a:cubicBezTo>
                  <a:pt x="656308" y="-62082"/>
                  <a:pt x="894999" y="1926"/>
                  <a:pt x="1087300" y="0"/>
                </a:cubicBezTo>
                <a:cubicBezTo>
                  <a:pt x="1279601" y="-1926"/>
                  <a:pt x="1484095" y="76890"/>
                  <a:pt x="1792253" y="0"/>
                </a:cubicBezTo>
                <a:cubicBezTo>
                  <a:pt x="1792824" y="125072"/>
                  <a:pt x="1759292" y="332070"/>
                  <a:pt x="1792253" y="501570"/>
                </a:cubicBezTo>
                <a:cubicBezTo>
                  <a:pt x="1825214" y="671070"/>
                  <a:pt x="1776255" y="810505"/>
                  <a:pt x="1792253" y="973046"/>
                </a:cubicBezTo>
                <a:cubicBezTo>
                  <a:pt x="1808251" y="1135587"/>
                  <a:pt x="1763255" y="1254963"/>
                  <a:pt x="1792253" y="1504710"/>
                </a:cubicBezTo>
                <a:cubicBezTo>
                  <a:pt x="1594633" y="1526387"/>
                  <a:pt x="1497492" y="1460480"/>
                  <a:pt x="1212758" y="1504710"/>
                </a:cubicBezTo>
                <a:cubicBezTo>
                  <a:pt x="928025" y="1548940"/>
                  <a:pt x="788727" y="1481832"/>
                  <a:pt x="615340" y="1504710"/>
                </a:cubicBezTo>
                <a:cubicBezTo>
                  <a:pt x="441953" y="1527588"/>
                  <a:pt x="199110" y="1499652"/>
                  <a:pt x="0" y="1504710"/>
                </a:cubicBezTo>
                <a:cubicBezTo>
                  <a:pt x="-18296" y="1334296"/>
                  <a:pt x="8765" y="1151846"/>
                  <a:pt x="0" y="1003140"/>
                </a:cubicBezTo>
                <a:cubicBezTo>
                  <a:pt x="-8765" y="854434"/>
                  <a:pt x="61949" y="613832"/>
                  <a:pt x="0" y="486523"/>
                </a:cubicBezTo>
                <a:cubicBezTo>
                  <a:pt x="-61949" y="359214"/>
                  <a:pt x="46103" y="184979"/>
                  <a:pt x="0" y="0"/>
                </a:cubicBezTo>
                <a:close/>
              </a:path>
              <a:path w="1792253" h="1504710" stroke="0" extrusionOk="0">
                <a:moveTo>
                  <a:pt x="0" y="0"/>
                </a:moveTo>
                <a:cubicBezTo>
                  <a:pt x="182777" y="-20971"/>
                  <a:pt x="426409" y="45197"/>
                  <a:pt x="561573" y="0"/>
                </a:cubicBezTo>
                <a:cubicBezTo>
                  <a:pt x="696737" y="-45197"/>
                  <a:pt x="912397" y="9697"/>
                  <a:pt x="1123145" y="0"/>
                </a:cubicBezTo>
                <a:cubicBezTo>
                  <a:pt x="1333893" y="-9697"/>
                  <a:pt x="1558929" y="36894"/>
                  <a:pt x="1792253" y="0"/>
                </a:cubicBezTo>
                <a:cubicBezTo>
                  <a:pt x="1807783" y="214861"/>
                  <a:pt x="1763947" y="395538"/>
                  <a:pt x="1792253" y="501570"/>
                </a:cubicBezTo>
                <a:cubicBezTo>
                  <a:pt x="1820559" y="607602"/>
                  <a:pt x="1771795" y="887818"/>
                  <a:pt x="1792253" y="1018187"/>
                </a:cubicBezTo>
                <a:cubicBezTo>
                  <a:pt x="1812711" y="1148556"/>
                  <a:pt x="1764233" y="1298891"/>
                  <a:pt x="1792253" y="1504710"/>
                </a:cubicBezTo>
                <a:cubicBezTo>
                  <a:pt x="1502594" y="1569780"/>
                  <a:pt x="1440630" y="1435726"/>
                  <a:pt x="1176913" y="1504710"/>
                </a:cubicBezTo>
                <a:cubicBezTo>
                  <a:pt x="913196" y="1573694"/>
                  <a:pt x="858274" y="1459870"/>
                  <a:pt x="597418" y="1504710"/>
                </a:cubicBezTo>
                <a:cubicBezTo>
                  <a:pt x="336563" y="1549550"/>
                  <a:pt x="146220" y="1487908"/>
                  <a:pt x="0" y="1504710"/>
                </a:cubicBezTo>
                <a:cubicBezTo>
                  <a:pt x="-3382" y="1275896"/>
                  <a:pt x="59435" y="1199631"/>
                  <a:pt x="0" y="1003140"/>
                </a:cubicBezTo>
                <a:cubicBezTo>
                  <a:pt x="-59435" y="806649"/>
                  <a:pt x="6415" y="741141"/>
                  <a:pt x="0" y="546711"/>
                </a:cubicBezTo>
                <a:cubicBezTo>
                  <a:pt x="-6415" y="352281"/>
                  <a:pt x="7250" y="16940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669745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FF6D25-BEDA-4BDB-9EEF-F0D8B978E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4" t="54870" r="3061" b="24575"/>
          <a:stretch/>
        </p:blipFill>
        <p:spPr>
          <a:xfrm>
            <a:off x="10223365" y="3016788"/>
            <a:ext cx="1792252" cy="1619977"/>
          </a:xfrm>
          <a:custGeom>
            <a:avLst/>
            <a:gdLst>
              <a:gd name="connsiteX0" fmla="*/ 0 w 1792252"/>
              <a:gd name="connsiteY0" fmla="*/ 0 h 1619977"/>
              <a:gd name="connsiteX1" fmla="*/ 597417 w 1792252"/>
              <a:gd name="connsiteY1" fmla="*/ 0 h 1619977"/>
              <a:gd name="connsiteX2" fmla="*/ 1194835 w 1792252"/>
              <a:gd name="connsiteY2" fmla="*/ 0 h 1619977"/>
              <a:gd name="connsiteX3" fmla="*/ 1792252 w 1792252"/>
              <a:gd name="connsiteY3" fmla="*/ 0 h 1619977"/>
              <a:gd name="connsiteX4" fmla="*/ 1792252 w 1792252"/>
              <a:gd name="connsiteY4" fmla="*/ 491393 h 1619977"/>
              <a:gd name="connsiteX5" fmla="*/ 1792252 w 1792252"/>
              <a:gd name="connsiteY5" fmla="*/ 982786 h 1619977"/>
              <a:gd name="connsiteX6" fmla="*/ 1792252 w 1792252"/>
              <a:gd name="connsiteY6" fmla="*/ 1619977 h 1619977"/>
              <a:gd name="connsiteX7" fmla="*/ 1248602 w 1792252"/>
              <a:gd name="connsiteY7" fmla="*/ 1619977 h 1619977"/>
              <a:gd name="connsiteX8" fmla="*/ 633262 w 1792252"/>
              <a:gd name="connsiteY8" fmla="*/ 1619977 h 1619977"/>
              <a:gd name="connsiteX9" fmla="*/ 0 w 1792252"/>
              <a:gd name="connsiteY9" fmla="*/ 1619977 h 1619977"/>
              <a:gd name="connsiteX10" fmla="*/ 0 w 1792252"/>
              <a:gd name="connsiteY10" fmla="*/ 1112384 h 1619977"/>
              <a:gd name="connsiteX11" fmla="*/ 0 w 1792252"/>
              <a:gd name="connsiteY11" fmla="*/ 556192 h 1619977"/>
              <a:gd name="connsiteX12" fmla="*/ 0 w 1792252"/>
              <a:gd name="connsiteY12" fmla="*/ 0 h 161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2" h="1619977" fill="none" extrusionOk="0">
                <a:moveTo>
                  <a:pt x="0" y="0"/>
                </a:moveTo>
                <a:cubicBezTo>
                  <a:pt x="125240" y="-64300"/>
                  <a:pt x="331382" y="48790"/>
                  <a:pt x="597417" y="0"/>
                </a:cubicBezTo>
                <a:cubicBezTo>
                  <a:pt x="863452" y="-48790"/>
                  <a:pt x="998149" y="57836"/>
                  <a:pt x="1194835" y="0"/>
                </a:cubicBezTo>
                <a:cubicBezTo>
                  <a:pt x="1391521" y="-57836"/>
                  <a:pt x="1570076" y="34432"/>
                  <a:pt x="1792252" y="0"/>
                </a:cubicBezTo>
                <a:cubicBezTo>
                  <a:pt x="1832128" y="111079"/>
                  <a:pt x="1790584" y="290235"/>
                  <a:pt x="1792252" y="491393"/>
                </a:cubicBezTo>
                <a:cubicBezTo>
                  <a:pt x="1793920" y="692551"/>
                  <a:pt x="1770693" y="774356"/>
                  <a:pt x="1792252" y="982786"/>
                </a:cubicBezTo>
                <a:cubicBezTo>
                  <a:pt x="1813811" y="1191216"/>
                  <a:pt x="1742733" y="1476665"/>
                  <a:pt x="1792252" y="1619977"/>
                </a:cubicBezTo>
                <a:cubicBezTo>
                  <a:pt x="1606907" y="1642067"/>
                  <a:pt x="1500141" y="1585356"/>
                  <a:pt x="1248602" y="1619977"/>
                </a:cubicBezTo>
                <a:cubicBezTo>
                  <a:pt x="997063" y="1654598"/>
                  <a:pt x="824964" y="1548767"/>
                  <a:pt x="633262" y="1619977"/>
                </a:cubicBezTo>
                <a:cubicBezTo>
                  <a:pt x="441560" y="1691187"/>
                  <a:pt x="309489" y="1605849"/>
                  <a:pt x="0" y="1619977"/>
                </a:cubicBezTo>
                <a:cubicBezTo>
                  <a:pt x="-21468" y="1423600"/>
                  <a:pt x="24766" y="1269905"/>
                  <a:pt x="0" y="1112384"/>
                </a:cubicBezTo>
                <a:cubicBezTo>
                  <a:pt x="-24766" y="954863"/>
                  <a:pt x="13090" y="703843"/>
                  <a:pt x="0" y="556192"/>
                </a:cubicBezTo>
                <a:cubicBezTo>
                  <a:pt x="-13090" y="408541"/>
                  <a:pt x="46696" y="113565"/>
                  <a:pt x="0" y="0"/>
                </a:cubicBezTo>
                <a:close/>
              </a:path>
              <a:path w="1792252" h="1619977" stroke="0" extrusionOk="0">
                <a:moveTo>
                  <a:pt x="0" y="0"/>
                </a:moveTo>
                <a:cubicBezTo>
                  <a:pt x="228995" y="-5820"/>
                  <a:pt x="300253" y="17089"/>
                  <a:pt x="543650" y="0"/>
                </a:cubicBezTo>
                <a:cubicBezTo>
                  <a:pt x="787047" y="-17089"/>
                  <a:pt x="984346" y="22348"/>
                  <a:pt x="1176912" y="0"/>
                </a:cubicBezTo>
                <a:cubicBezTo>
                  <a:pt x="1369478" y="-22348"/>
                  <a:pt x="1664649" y="72620"/>
                  <a:pt x="1792252" y="0"/>
                </a:cubicBezTo>
                <a:cubicBezTo>
                  <a:pt x="1810767" y="279348"/>
                  <a:pt x="1780029" y="422606"/>
                  <a:pt x="1792252" y="572392"/>
                </a:cubicBezTo>
                <a:cubicBezTo>
                  <a:pt x="1804475" y="722178"/>
                  <a:pt x="1767310" y="920442"/>
                  <a:pt x="1792252" y="1112384"/>
                </a:cubicBezTo>
                <a:cubicBezTo>
                  <a:pt x="1817194" y="1304326"/>
                  <a:pt x="1741541" y="1366975"/>
                  <a:pt x="1792252" y="1619977"/>
                </a:cubicBezTo>
                <a:cubicBezTo>
                  <a:pt x="1633045" y="1660198"/>
                  <a:pt x="1405714" y="1615760"/>
                  <a:pt x="1248602" y="1619977"/>
                </a:cubicBezTo>
                <a:cubicBezTo>
                  <a:pt x="1091490" y="1624194"/>
                  <a:pt x="796419" y="1607643"/>
                  <a:pt x="669107" y="1619977"/>
                </a:cubicBezTo>
                <a:cubicBezTo>
                  <a:pt x="541795" y="1632311"/>
                  <a:pt x="239996" y="1551277"/>
                  <a:pt x="0" y="1619977"/>
                </a:cubicBezTo>
                <a:cubicBezTo>
                  <a:pt x="-34263" y="1511666"/>
                  <a:pt x="48340" y="1328779"/>
                  <a:pt x="0" y="1128584"/>
                </a:cubicBezTo>
                <a:cubicBezTo>
                  <a:pt x="-48340" y="928389"/>
                  <a:pt x="25709" y="786172"/>
                  <a:pt x="0" y="572392"/>
                </a:cubicBezTo>
                <a:cubicBezTo>
                  <a:pt x="-25709" y="358612"/>
                  <a:pt x="47288" y="14788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017432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D659C1-D541-42CC-A725-F5DF7187C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73" r="67743" b="2987"/>
          <a:stretch/>
        </p:blipFill>
        <p:spPr>
          <a:xfrm>
            <a:off x="2463327" y="4873126"/>
            <a:ext cx="1808017" cy="1504711"/>
          </a:xfrm>
          <a:custGeom>
            <a:avLst/>
            <a:gdLst>
              <a:gd name="connsiteX0" fmla="*/ 0 w 1808017"/>
              <a:gd name="connsiteY0" fmla="*/ 0 h 1504711"/>
              <a:gd name="connsiteX1" fmla="*/ 415844 w 1808017"/>
              <a:gd name="connsiteY1" fmla="*/ 0 h 1504711"/>
              <a:gd name="connsiteX2" fmla="*/ 885928 w 1808017"/>
              <a:gd name="connsiteY2" fmla="*/ 0 h 1504711"/>
              <a:gd name="connsiteX3" fmla="*/ 1319852 w 1808017"/>
              <a:gd name="connsiteY3" fmla="*/ 0 h 1504711"/>
              <a:gd name="connsiteX4" fmla="*/ 1808017 w 1808017"/>
              <a:gd name="connsiteY4" fmla="*/ 0 h 1504711"/>
              <a:gd name="connsiteX5" fmla="*/ 1808017 w 1808017"/>
              <a:gd name="connsiteY5" fmla="*/ 471476 h 1504711"/>
              <a:gd name="connsiteX6" fmla="*/ 1808017 w 1808017"/>
              <a:gd name="connsiteY6" fmla="*/ 1003141 h 1504711"/>
              <a:gd name="connsiteX7" fmla="*/ 1808017 w 1808017"/>
              <a:gd name="connsiteY7" fmla="*/ 1504711 h 1504711"/>
              <a:gd name="connsiteX8" fmla="*/ 1356013 w 1808017"/>
              <a:gd name="connsiteY8" fmla="*/ 1504711 h 1504711"/>
              <a:gd name="connsiteX9" fmla="*/ 885928 w 1808017"/>
              <a:gd name="connsiteY9" fmla="*/ 1504711 h 1504711"/>
              <a:gd name="connsiteX10" fmla="*/ 470084 w 1808017"/>
              <a:gd name="connsiteY10" fmla="*/ 1504711 h 1504711"/>
              <a:gd name="connsiteX11" fmla="*/ 0 w 1808017"/>
              <a:gd name="connsiteY11" fmla="*/ 1504711 h 1504711"/>
              <a:gd name="connsiteX12" fmla="*/ 0 w 1808017"/>
              <a:gd name="connsiteY12" fmla="*/ 1003141 h 1504711"/>
              <a:gd name="connsiteX13" fmla="*/ 0 w 1808017"/>
              <a:gd name="connsiteY13" fmla="*/ 486523 h 1504711"/>
              <a:gd name="connsiteX14" fmla="*/ 0 w 1808017"/>
              <a:gd name="connsiteY14" fmla="*/ 0 h 150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8017" h="1504711" fill="none" extrusionOk="0">
                <a:moveTo>
                  <a:pt x="0" y="0"/>
                </a:moveTo>
                <a:cubicBezTo>
                  <a:pt x="205139" y="-9473"/>
                  <a:pt x="330025" y="28201"/>
                  <a:pt x="415844" y="0"/>
                </a:cubicBezTo>
                <a:cubicBezTo>
                  <a:pt x="501663" y="-28201"/>
                  <a:pt x="708174" y="56363"/>
                  <a:pt x="885928" y="0"/>
                </a:cubicBezTo>
                <a:cubicBezTo>
                  <a:pt x="1063682" y="-56363"/>
                  <a:pt x="1107290" y="4681"/>
                  <a:pt x="1319852" y="0"/>
                </a:cubicBezTo>
                <a:cubicBezTo>
                  <a:pt x="1532414" y="-4681"/>
                  <a:pt x="1623574" y="2224"/>
                  <a:pt x="1808017" y="0"/>
                </a:cubicBezTo>
                <a:cubicBezTo>
                  <a:pt x="1811057" y="103902"/>
                  <a:pt x="1776705" y="251152"/>
                  <a:pt x="1808017" y="471476"/>
                </a:cubicBezTo>
                <a:cubicBezTo>
                  <a:pt x="1839329" y="691800"/>
                  <a:pt x="1789958" y="868943"/>
                  <a:pt x="1808017" y="1003141"/>
                </a:cubicBezTo>
                <a:cubicBezTo>
                  <a:pt x="1826076" y="1137340"/>
                  <a:pt x="1777261" y="1340760"/>
                  <a:pt x="1808017" y="1504711"/>
                </a:cubicBezTo>
                <a:cubicBezTo>
                  <a:pt x="1647955" y="1520644"/>
                  <a:pt x="1556816" y="1491836"/>
                  <a:pt x="1356013" y="1504711"/>
                </a:cubicBezTo>
                <a:cubicBezTo>
                  <a:pt x="1155210" y="1517586"/>
                  <a:pt x="1059870" y="1451572"/>
                  <a:pt x="885928" y="1504711"/>
                </a:cubicBezTo>
                <a:cubicBezTo>
                  <a:pt x="711987" y="1557850"/>
                  <a:pt x="646625" y="1481259"/>
                  <a:pt x="470084" y="1504711"/>
                </a:cubicBezTo>
                <a:cubicBezTo>
                  <a:pt x="293543" y="1528163"/>
                  <a:pt x="153733" y="1465249"/>
                  <a:pt x="0" y="1504711"/>
                </a:cubicBezTo>
                <a:cubicBezTo>
                  <a:pt x="-41639" y="1273229"/>
                  <a:pt x="9827" y="1110935"/>
                  <a:pt x="0" y="1003141"/>
                </a:cubicBezTo>
                <a:cubicBezTo>
                  <a:pt x="-9827" y="895347"/>
                  <a:pt x="32723" y="626635"/>
                  <a:pt x="0" y="486523"/>
                </a:cubicBezTo>
                <a:cubicBezTo>
                  <a:pt x="-32723" y="346411"/>
                  <a:pt x="24619" y="203631"/>
                  <a:pt x="0" y="0"/>
                </a:cubicBezTo>
                <a:close/>
              </a:path>
              <a:path w="1808017" h="1504711" stroke="0" extrusionOk="0">
                <a:moveTo>
                  <a:pt x="0" y="0"/>
                </a:moveTo>
                <a:cubicBezTo>
                  <a:pt x="190143" y="-17701"/>
                  <a:pt x="320816" y="27014"/>
                  <a:pt x="433924" y="0"/>
                </a:cubicBezTo>
                <a:cubicBezTo>
                  <a:pt x="547032" y="-27014"/>
                  <a:pt x="762295" y="11329"/>
                  <a:pt x="922089" y="0"/>
                </a:cubicBezTo>
                <a:cubicBezTo>
                  <a:pt x="1081884" y="-11329"/>
                  <a:pt x="1154004" y="40071"/>
                  <a:pt x="1319852" y="0"/>
                </a:cubicBezTo>
                <a:cubicBezTo>
                  <a:pt x="1485700" y="-40071"/>
                  <a:pt x="1575274" y="46126"/>
                  <a:pt x="1808017" y="0"/>
                </a:cubicBezTo>
                <a:cubicBezTo>
                  <a:pt x="1820246" y="133977"/>
                  <a:pt x="1768527" y="272070"/>
                  <a:pt x="1808017" y="501570"/>
                </a:cubicBezTo>
                <a:cubicBezTo>
                  <a:pt x="1847507" y="731070"/>
                  <a:pt x="1750514" y="854448"/>
                  <a:pt x="1808017" y="988094"/>
                </a:cubicBezTo>
                <a:cubicBezTo>
                  <a:pt x="1865520" y="1121740"/>
                  <a:pt x="1778040" y="1284955"/>
                  <a:pt x="1808017" y="1504711"/>
                </a:cubicBezTo>
                <a:cubicBezTo>
                  <a:pt x="1669719" y="1548041"/>
                  <a:pt x="1594878" y="1487908"/>
                  <a:pt x="1392173" y="1504711"/>
                </a:cubicBezTo>
                <a:cubicBezTo>
                  <a:pt x="1189468" y="1521514"/>
                  <a:pt x="1171740" y="1461470"/>
                  <a:pt x="994409" y="1504711"/>
                </a:cubicBezTo>
                <a:cubicBezTo>
                  <a:pt x="817078" y="1547952"/>
                  <a:pt x="754315" y="1457248"/>
                  <a:pt x="560485" y="1504711"/>
                </a:cubicBezTo>
                <a:cubicBezTo>
                  <a:pt x="366655" y="1552174"/>
                  <a:pt x="182795" y="1488561"/>
                  <a:pt x="0" y="1504711"/>
                </a:cubicBezTo>
                <a:cubicBezTo>
                  <a:pt x="-9141" y="1365128"/>
                  <a:pt x="11883" y="1236914"/>
                  <a:pt x="0" y="1003141"/>
                </a:cubicBezTo>
                <a:cubicBezTo>
                  <a:pt x="-11883" y="769368"/>
                  <a:pt x="25202" y="726859"/>
                  <a:pt x="0" y="471476"/>
                </a:cubicBezTo>
                <a:cubicBezTo>
                  <a:pt x="-25202" y="216094"/>
                  <a:pt x="54974" y="10648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145645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F98D8-FB6B-4ED2-AC70-CB6A778C6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0" t="76457" r="36145" b="2988"/>
          <a:stretch/>
        </p:blipFill>
        <p:spPr>
          <a:xfrm>
            <a:off x="7757651" y="4806972"/>
            <a:ext cx="1835712" cy="1659260"/>
          </a:xfrm>
          <a:custGeom>
            <a:avLst/>
            <a:gdLst>
              <a:gd name="connsiteX0" fmla="*/ 0 w 1835712"/>
              <a:gd name="connsiteY0" fmla="*/ 0 h 1659260"/>
              <a:gd name="connsiteX1" fmla="*/ 422214 w 1835712"/>
              <a:gd name="connsiteY1" fmla="*/ 0 h 1659260"/>
              <a:gd name="connsiteX2" fmla="*/ 917856 w 1835712"/>
              <a:gd name="connsiteY2" fmla="*/ 0 h 1659260"/>
              <a:gd name="connsiteX3" fmla="*/ 1395141 w 1835712"/>
              <a:gd name="connsiteY3" fmla="*/ 0 h 1659260"/>
              <a:gd name="connsiteX4" fmla="*/ 1835712 w 1835712"/>
              <a:gd name="connsiteY4" fmla="*/ 0 h 1659260"/>
              <a:gd name="connsiteX5" fmla="*/ 1835712 w 1835712"/>
              <a:gd name="connsiteY5" fmla="*/ 586272 h 1659260"/>
              <a:gd name="connsiteX6" fmla="*/ 1835712 w 1835712"/>
              <a:gd name="connsiteY6" fmla="*/ 1122766 h 1659260"/>
              <a:gd name="connsiteX7" fmla="*/ 1835712 w 1835712"/>
              <a:gd name="connsiteY7" fmla="*/ 1659260 h 1659260"/>
              <a:gd name="connsiteX8" fmla="*/ 1395141 w 1835712"/>
              <a:gd name="connsiteY8" fmla="*/ 1659260 h 1659260"/>
              <a:gd name="connsiteX9" fmla="*/ 972927 w 1835712"/>
              <a:gd name="connsiteY9" fmla="*/ 1659260 h 1659260"/>
              <a:gd name="connsiteX10" fmla="*/ 550714 w 1835712"/>
              <a:gd name="connsiteY10" fmla="*/ 1659260 h 1659260"/>
              <a:gd name="connsiteX11" fmla="*/ 0 w 1835712"/>
              <a:gd name="connsiteY11" fmla="*/ 1659260 h 1659260"/>
              <a:gd name="connsiteX12" fmla="*/ 0 w 1835712"/>
              <a:gd name="connsiteY12" fmla="*/ 1106173 h 1659260"/>
              <a:gd name="connsiteX13" fmla="*/ 0 w 1835712"/>
              <a:gd name="connsiteY13" fmla="*/ 569679 h 1659260"/>
              <a:gd name="connsiteX14" fmla="*/ 0 w 1835712"/>
              <a:gd name="connsiteY14" fmla="*/ 0 h 165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5712" h="1659260" fill="none" extrusionOk="0">
                <a:moveTo>
                  <a:pt x="0" y="0"/>
                </a:moveTo>
                <a:cubicBezTo>
                  <a:pt x="99978" y="-46396"/>
                  <a:pt x="251016" y="48981"/>
                  <a:pt x="422214" y="0"/>
                </a:cubicBezTo>
                <a:cubicBezTo>
                  <a:pt x="593412" y="-48981"/>
                  <a:pt x="673201" y="31975"/>
                  <a:pt x="917856" y="0"/>
                </a:cubicBezTo>
                <a:cubicBezTo>
                  <a:pt x="1162511" y="-31975"/>
                  <a:pt x="1226831" y="28445"/>
                  <a:pt x="1395141" y="0"/>
                </a:cubicBezTo>
                <a:cubicBezTo>
                  <a:pt x="1563452" y="-28445"/>
                  <a:pt x="1650953" y="15129"/>
                  <a:pt x="1835712" y="0"/>
                </a:cubicBezTo>
                <a:cubicBezTo>
                  <a:pt x="1881074" y="190169"/>
                  <a:pt x="1812967" y="467524"/>
                  <a:pt x="1835712" y="586272"/>
                </a:cubicBezTo>
                <a:cubicBezTo>
                  <a:pt x="1858457" y="705020"/>
                  <a:pt x="1812579" y="1009966"/>
                  <a:pt x="1835712" y="1122766"/>
                </a:cubicBezTo>
                <a:cubicBezTo>
                  <a:pt x="1858845" y="1235566"/>
                  <a:pt x="1779689" y="1406094"/>
                  <a:pt x="1835712" y="1659260"/>
                </a:cubicBezTo>
                <a:cubicBezTo>
                  <a:pt x="1745670" y="1662062"/>
                  <a:pt x="1536305" y="1641033"/>
                  <a:pt x="1395141" y="1659260"/>
                </a:cubicBezTo>
                <a:cubicBezTo>
                  <a:pt x="1253977" y="1677487"/>
                  <a:pt x="1129904" y="1637931"/>
                  <a:pt x="972927" y="1659260"/>
                </a:cubicBezTo>
                <a:cubicBezTo>
                  <a:pt x="815950" y="1680589"/>
                  <a:pt x="706440" y="1632734"/>
                  <a:pt x="550714" y="1659260"/>
                </a:cubicBezTo>
                <a:cubicBezTo>
                  <a:pt x="394988" y="1685786"/>
                  <a:pt x="138760" y="1618194"/>
                  <a:pt x="0" y="1659260"/>
                </a:cubicBezTo>
                <a:cubicBezTo>
                  <a:pt x="-37002" y="1409526"/>
                  <a:pt x="3044" y="1229806"/>
                  <a:pt x="0" y="1106173"/>
                </a:cubicBezTo>
                <a:cubicBezTo>
                  <a:pt x="-3044" y="982540"/>
                  <a:pt x="30944" y="811438"/>
                  <a:pt x="0" y="569679"/>
                </a:cubicBezTo>
                <a:cubicBezTo>
                  <a:pt x="-30944" y="327920"/>
                  <a:pt x="51467" y="119712"/>
                  <a:pt x="0" y="0"/>
                </a:cubicBezTo>
                <a:close/>
              </a:path>
              <a:path w="1835712" h="1659260" stroke="0" extrusionOk="0">
                <a:moveTo>
                  <a:pt x="0" y="0"/>
                </a:moveTo>
                <a:cubicBezTo>
                  <a:pt x="184228" y="-45231"/>
                  <a:pt x="321199" y="1824"/>
                  <a:pt x="403857" y="0"/>
                </a:cubicBezTo>
                <a:cubicBezTo>
                  <a:pt x="486515" y="-1824"/>
                  <a:pt x="738815" y="50332"/>
                  <a:pt x="844428" y="0"/>
                </a:cubicBezTo>
                <a:cubicBezTo>
                  <a:pt x="950041" y="-50332"/>
                  <a:pt x="1132824" y="24471"/>
                  <a:pt x="1303356" y="0"/>
                </a:cubicBezTo>
                <a:cubicBezTo>
                  <a:pt x="1473888" y="-24471"/>
                  <a:pt x="1698809" y="43095"/>
                  <a:pt x="1835712" y="0"/>
                </a:cubicBezTo>
                <a:cubicBezTo>
                  <a:pt x="1884860" y="104014"/>
                  <a:pt x="1799138" y="397440"/>
                  <a:pt x="1835712" y="503309"/>
                </a:cubicBezTo>
                <a:cubicBezTo>
                  <a:pt x="1872286" y="609178"/>
                  <a:pt x="1776344" y="882075"/>
                  <a:pt x="1835712" y="1056396"/>
                </a:cubicBezTo>
                <a:cubicBezTo>
                  <a:pt x="1895080" y="1230717"/>
                  <a:pt x="1785566" y="1471125"/>
                  <a:pt x="1835712" y="1659260"/>
                </a:cubicBezTo>
                <a:cubicBezTo>
                  <a:pt x="1655857" y="1706292"/>
                  <a:pt x="1552769" y="1626640"/>
                  <a:pt x="1431855" y="1659260"/>
                </a:cubicBezTo>
                <a:cubicBezTo>
                  <a:pt x="1310941" y="1691880"/>
                  <a:pt x="1057928" y="1635774"/>
                  <a:pt x="954570" y="1659260"/>
                </a:cubicBezTo>
                <a:cubicBezTo>
                  <a:pt x="851212" y="1682746"/>
                  <a:pt x="686783" y="1620869"/>
                  <a:pt x="495642" y="1659260"/>
                </a:cubicBezTo>
                <a:cubicBezTo>
                  <a:pt x="304501" y="1697651"/>
                  <a:pt x="182088" y="1644210"/>
                  <a:pt x="0" y="1659260"/>
                </a:cubicBezTo>
                <a:cubicBezTo>
                  <a:pt x="-45506" y="1423113"/>
                  <a:pt x="24028" y="1261041"/>
                  <a:pt x="0" y="1139359"/>
                </a:cubicBezTo>
                <a:cubicBezTo>
                  <a:pt x="-24028" y="1017677"/>
                  <a:pt x="40764" y="799293"/>
                  <a:pt x="0" y="619457"/>
                </a:cubicBezTo>
                <a:cubicBezTo>
                  <a:pt x="-40764" y="439621"/>
                  <a:pt x="53134" y="14553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5976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E1DECB-AEE6-4602-B1A2-06AA336C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4" t="76458" r="3061" b="2986"/>
          <a:stretch/>
        </p:blipFill>
        <p:spPr>
          <a:xfrm>
            <a:off x="10223365" y="4806972"/>
            <a:ext cx="1792252" cy="1619977"/>
          </a:xfrm>
          <a:custGeom>
            <a:avLst/>
            <a:gdLst>
              <a:gd name="connsiteX0" fmla="*/ 0 w 1792252"/>
              <a:gd name="connsiteY0" fmla="*/ 0 h 1619977"/>
              <a:gd name="connsiteX1" fmla="*/ 543650 w 1792252"/>
              <a:gd name="connsiteY1" fmla="*/ 0 h 1619977"/>
              <a:gd name="connsiteX2" fmla="*/ 1176912 w 1792252"/>
              <a:gd name="connsiteY2" fmla="*/ 0 h 1619977"/>
              <a:gd name="connsiteX3" fmla="*/ 1792252 w 1792252"/>
              <a:gd name="connsiteY3" fmla="*/ 0 h 1619977"/>
              <a:gd name="connsiteX4" fmla="*/ 1792252 w 1792252"/>
              <a:gd name="connsiteY4" fmla="*/ 491393 h 1619977"/>
              <a:gd name="connsiteX5" fmla="*/ 1792252 w 1792252"/>
              <a:gd name="connsiteY5" fmla="*/ 1031385 h 1619977"/>
              <a:gd name="connsiteX6" fmla="*/ 1792252 w 1792252"/>
              <a:gd name="connsiteY6" fmla="*/ 1619977 h 1619977"/>
              <a:gd name="connsiteX7" fmla="*/ 1176912 w 1792252"/>
              <a:gd name="connsiteY7" fmla="*/ 1619977 h 1619977"/>
              <a:gd name="connsiteX8" fmla="*/ 561572 w 1792252"/>
              <a:gd name="connsiteY8" fmla="*/ 1619977 h 1619977"/>
              <a:gd name="connsiteX9" fmla="*/ 0 w 1792252"/>
              <a:gd name="connsiteY9" fmla="*/ 1619977 h 1619977"/>
              <a:gd name="connsiteX10" fmla="*/ 0 w 1792252"/>
              <a:gd name="connsiteY10" fmla="*/ 1096184 h 1619977"/>
              <a:gd name="connsiteX11" fmla="*/ 0 w 1792252"/>
              <a:gd name="connsiteY11" fmla="*/ 588592 h 1619977"/>
              <a:gd name="connsiteX12" fmla="*/ 0 w 1792252"/>
              <a:gd name="connsiteY12" fmla="*/ 0 h 161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2" h="1619977" fill="none" extrusionOk="0">
                <a:moveTo>
                  <a:pt x="0" y="0"/>
                </a:moveTo>
                <a:cubicBezTo>
                  <a:pt x="222059" y="-29822"/>
                  <a:pt x="300373" y="37448"/>
                  <a:pt x="543650" y="0"/>
                </a:cubicBezTo>
                <a:cubicBezTo>
                  <a:pt x="786927" y="-37448"/>
                  <a:pt x="1047269" y="33940"/>
                  <a:pt x="1176912" y="0"/>
                </a:cubicBezTo>
                <a:cubicBezTo>
                  <a:pt x="1306555" y="-33940"/>
                  <a:pt x="1561284" y="42656"/>
                  <a:pt x="1792252" y="0"/>
                </a:cubicBezTo>
                <a:cubicBezTo>
                  <a:pt x="1803043" y="201689"/>
                  <a:pt x="1750296" y="335531"/>
                  <a:pt x="1792252" y="491393"/>
                </a:cubicBezTo>
                <a:cubicBezTo>
                  <a:pt x="1834208" y="647255"/>
                  <a:pt x="1780244" y="830212"/>
                  <a:pt x="1792252" y="1031385"/>
                </a:cubicBezTo>
                <a:cubicBezTo>
                  <a:pt x="1804260" y="1232558"/>
                  <a:pt x="1782930" y="1362975"/>
                  <a:pt x="1792252" y="1619977"/>
                </a:cubicBezTo>
                <a:cubicBezTo>
                  <a:pt x="1536831" y="1686537"/>
                  <a:pt x="1325012" y="1561464"/>
                  <a:pt x="1176912" y="1619977"/>
                </a:cubicBezTo>
                <a:cubicBezTo>
                  <a:pt x="1028812" y="1678490"/>
                  <a:pt x="785814" y="1556433"/>
                  <a:pt x="561572" y="1619977"/>
                </a:cubicBezTo>
                <a:cubicBezTo>
                  <a:pt x="337330" y="1683521"/>
                  <a:pt x="151523" y="1598305"/>
                  <a:pt x="0" y="1619977"/>
                </a:cubicBezTo>
                <a:cubicBezTo>
                  <a:pt x="-59744" y="1410760"/>
                  <a:pt x="31635" y="1273436"/>
                  <a:pt x="0" y="1096184"/>
                </a:cubicBezTo>
                <a:cubicBezTo>
                  <a:pt x="-31635" y="918932"/>
                  <a:pt x="41691" y="751926"/>
                  <a:pt x="0" y="588592"/>
                </a:cubicBezTo>
                <a:cubicBezTo>
                  <a:pt x="-41691" y="425258"/>
                  <a:pt x="23252" y="195451"/>
                  <a:pt x="0" y="0"/>
                </a:cubicBezTo>
                <a:close/>
              </a:path>
              <a:path w="1792252" h="1619977" stroke="0" extrusionOk="0">
                <a:moveTo>
                  <a:pt x="0" y="0"/>
                </a:moveTo>
                <a:cubicBezTo>
                  <a:pt x="235201" y="-42146"/>
                  <a:pt x="440281" y="44333"/>
                  <a:pt x="561572" y="0"/>
                </a:cubicBezTo>
                <a:cubicBezTo>
                  <a:pt x="682863" y="-44333"/>
                  <a:pt x="928657" y="47097"/>
                  <a:pt x="1123145" y="0"/>
                </a:cubicBezTo>
                <a:cubicBezTo>
                  <a:pt x="1317633" y="-47097"/>
                  <a:pt x="1477724" y="20113"/>
                  <a:pt x="1792252" y="0"/>
                </a:cubicBezTo>
                <a:cubicBezTo>
                  <a:pt x="1838479" y="196717"/>
                  <a:pt x="1745874" y="345855"/>
                  <a:pt x="1792252" y="572392"/>
                </a:cubicBezTo>
                <a:cubicBezTo>
                  <a:pt x="1838630" y="798929"/>
                  <a:pt x="1781589" y="947919"/>
                  <a:pt x="1792252" y="1144784"/>
                </a:cubicBezTo>
                <a:cubicBezTo>
                  <a:pt x="1802915" y="1341649"/>
                  <a:pt x="1756753" y="1496437"/>
                  <a:pt x="1792252" y="1619977"/>
                </a:cubicBezTo>
                <a:cubicBezTo>
                  <a:pt x="1560607" y="1620872"/>
                  <a:pt x="1363700" y="1610983"/>
                  <a:pt x="1212757" y="1619977"/>
                </a:cubicBezTo>
                <a:cubicBezTo>
                  <a:pt x="1061815" y="1628971"/>
                  <a:pt x="782340" y="1575384"/>
                  <a:pt x="579495" y="1619977"/>
                </a:cubicBezTo>
                <a:cubicBezTo>
                  <a:pt x="376650" y="1664570"/>
                  <a:pt x="285439" y="1600046"/>
                  <a:pt x="0" y="1619977"/>
                </a:cubicBezTo>
                <a:cubicBezTo>
                  <a:pt x="-15667" y="1463606"/>
                  <a:pt x="51021" y="1329255"/>
                  <a:pt x="0" y="1128584"/>
                </a:cubicBezTo>
                <a:cubicBezTo>
                  <a:pt x="-51021" y="927913"/>
                  <a:pt x="58061" y="763364"/>
                  <a:pt x="0" y="637191"/>
                </a:cubicBezTo>
                <a:cubicBezTo>
                  <a:pt x="-58061" y="511018"/>
                  <a:pt x="1004" y="14926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04658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1A700F-1272-47DB-A6BD-C5D4A2F8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5" t="33200" r="66069" b="45853"/>
          <a:stretch/>
        </p:blipFill>
        <p:spPr>
          <a:xfrm>
            <a:off x="7780772" y="1284817"/>
            <a:ext cx="1947213" cy="1572723"/>
          </a:xfrm>
          <a:custGeom>
            <a:avLst/>
            <a:gdLst>
              <a:gd name="connsiteX0" fmla="*/ 0 w 1947213"/>
              <a:gd name="connsiteY0" fmla="*/ 0 h 1572723"/>
              <a:gd name="connsiteX1" fmla="*/ 486803 w 1947213"/>
              <a:gd name="connsiteY1" fmla="*/ 0 h 1572723"/>
              <a:gd name="connsiteX2" fmla="*/ 993079 w 1947213"/>
              <a:gd name="connsiteY2" fmla="*/ 0 h 1572723"/>
              <a:gd name="connsiteX3" fmla="*/ 1421465 w 1947213"/>
              <a:gd name="connsiteY3" fmla="*/ 0 h 1572723"/>
              <a:gd name="connsiteX4" fmla="*/ 1947213 w 1947213"/>
              <a:gd name="connsiteY4" fmla="*/ 0 h 1572723"/>
              <a:gd name="connsiteX5" fmla="*/ 1947213 w 1947213"/>
              <a:gd name="connsiteY5" fmla="*/ 524241 h 1572723"/>
              <a:gd name="connsiteX6" fmla="*/ 1947213 w 1947213"/>
              <a:gd name="connsiteY6" fmla="*/ 1032755 h 1572723"/>
              <a:gd name="connsiteX7" fmla="*/ 1947213 w 1947213"/>
              <a:gd name="connsiteY7" fmla="*/ 1572723 h 1572723"/>
              <a:gd name="connsiteX8" fmla="*/ 1421465 w 1947213"/>
              <a:gd name="connsiteY8" fmla="*/ 1572723 h 1572723"/>
              <a:gd name="connsiteX9" fmla="*/ 954134 w 1947213"/>
              <a:gd name="connsiteY9" fmla="*/ 1572723 h 1572723"/>
              <a:gd name="connsiteX10" fmla="*/ 467331 w 1947213"/>
              <a:gd name="connsiteY10" fmla="*/ 1572723 h 1572723"/>
              <a:gd name="connsiteX11" fmla="*/ 0 w 1947213"/>
              <a:gd name="connsiteY11" fmla="*/ 1572723 h 1572723"/>
              <a:gd name="connsiteX12" fmla="*/ 0 w 1947213"/>
              <a:gd name="connsiteY12" fmla="*/ 1017028 h 1572723"/>
              <a:gd name="connsiteX13" fmla="*/ 0 w 1947213"/>
              <a:gd name="connsiteY13" fmla="*/ 477059 h 1572723"/>
              <a:gd name="connsiteX14" fmla="*/ 0 w 1947213"/>
              <a:gd name="connsiteY14" fmla="*/ 0 h 157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47213" h="1572723" fill="none" extrusionOk="0">
                <a:moveTo>
                  <a:pt x="0" y="0"/>
                </a:moveTo>
                <a:cubicBezTo>
                  <a:pt x="219360" y="-34526"/>
                  <a:pt x="362244" y="28033"/>
                  <a:pt x="486803" y="0"/>
                </a:cubicBezTo>
                <a:cubicBezTo>
                  <a:pt x="611362" y="-28033"/>
                  <a:pt x="777389" y="38296"/>
                  <a:pt x="993079" y="0"/>
                </a:cubicBezTo>
                <a:cubicBezTo>
                  <a:pt x="1208769" y="-38296"/>
                  <a:pt x="1233995" y="28573"/>
                  <a:pt x="1421465" y="0"/>
                </a:cubicBezTo>
                <a:cubicBezTo>
                  <a:pt x="1608935" y="-28573"/>
                  <a:pt x="1798583" y="5171"/>
                  <a:pt x="1947213" y="0"/>
                </a:cubicBezTo>
                <a:cubicBezTo>
                  <a:pt x="2001117" y="211744"/>
                  <a:pt x="1903375" y="272539"/>
                  <a:pt x="1947213" y="524241"/>
                </a:cubicBezTo>
                <a:cubicBezTo>
                  <a:pt x="1991051" y="775943"/>
                  <a:pt x="1930057" y="921132"/>
                  <a:pt x="1947213" y="1032755"/>
                </a:cubicBezTo>
                <a:cubicBezTo>
                  <a:pt x="1964369" y="1144378"/>
                  <a:pt x="1943920" y="1380164"/>
                  <a:pt x="1947213" y="1572723"/>
                </a:cubicBezTo>
                <a:cubicBezTo>
                  <a:pt x="1727354" y="1579938"/>
                  <a:pt x="1541675" y="1520207"/>
                  <a:pt x="1421465" y="1572723"/>
                </a:cubicBezTo>
                <a:cubicBezTo>
                  <a:pt x="1301255" y="1625239"/>
                  <a:pt x="1137500" y="1538593"/>
                  <a:pt x="954134" y="1572723"/>
                </a:cubicBezTo>
                <a:cubicBezTo>
                  <a:pt x="770768" y="1606853"/>
                  <a:pt x="583207" y="1554212"/>
                  <a:pt x="467331" y="1572723"/>
                </a:cubicBezTo>
                <a:cubicBezTo>
                  <a:pt x="351455" y="1591234"/>
                  <a:pt x="98499" y="1563113"/>
                  <a:pt x="0" y="1572723"/>
                </a:cubicBezTo>
                <a:cubicBezTo>
                  <a:pt x="-6656" y="1386989"/>
                  <a:pt x="50590" y="1281220"/>
                  <a:pt x="0" y="1017028"/>
                </a:cubicBezTo>
                <a:cubicBezTo>
                  <a:pt x="-50590" y="752836"/>
                  <a:pt x="22144" y="667538"/>
                  <a:pt x="0" y="477059"/>
                </a:cubicBezTo>
                <a:cubicBezTo>
                  <a:pt x="-22144" y="286580"/>
                  <a:pt x="48774" y="236163"/>
                  <a:pt x="0" y="0"/>
                </a:cubicBezTo>
                <a:close/>
              </a:path>
              <a:path w="1947213" h="1572723" stroke="0" extrusionOk="0">
                <a:moveTo>
                  <a:pt x="0" y="0"/>
                </a:moveTo>
                <a:cubicBezTo>
                  <a:pt x="115430" y="-35993"/>
                  <a:pt x="371285" y="43883"/>
                  <a:pt x="525748" y="0"/>
                </a:cubicBezTo>
                <a:cubicBezTo>
                  <a:pt x="680211" y="-43883"/>
                  <a:pt x="824310" y="3950"/>
                  <a:pt x="1012551" y="0"/>
                </a:cubicBezTo>
                <a:cubicBezTo>
                  <a:pt x="1200792" y="-3950"/>
                  <a:pt x="1347230" y="38978"/>
                  <a:pt x="1479882" y="0"/>
                </a:cubicBezTo>
                <a:cubicBezTo>
                  <a:pt x="1612534" y="-38978"/>
                  <a:pt x="1739690" y="20206"/>
                  <a:pt x="1947213" y="0"/>
                </a:cubicBezTo>
                <a:cubicBezTo>
                  <a:pt x="1954071" y="244589"/>
                  <a:pt x="1908268" y="365387"/>
                  <a:pt x="1947213" y="524241"/>
                </a:cubicBezTo>
                <a:cubicBezTo>
                  <a:pt x="1986158" y="683095"/>
                  <a:pt x="1897554" y="868848"/>
                  <a:pt x="1947213" y="1001300"/>
                </a:cubicBezTo>
                <a:cubicBezTo>
                  <a:pt x="1996872" y="1133752"/>
                  <a:pt x="1888684" y="1326751"/>
                  <a:pt x="1947213" y="1572723"/>
                </a:cubicBezTo>
                <a:cubicBezTo>
                  <a:pt x="1837611" y="1590236"/>
                  <a:pt x="1655758" y="1572400"/>
                  <a:pt x="1518826" y="1572723"/>
                </a:cubicBezTo>
                <a:cubicBezTo>
                  <a:pt x="1381894" y="1573046"/>
                  <a:pt x="1206246" y="1536459"/>
                  <a:pt x="1070967" y="1572723"/>
                </a:cubicBezTo>
                <a:cubicBezTo>
                  <a:pt x="935688" y="1608987"/>
                  <a:pt x="727761" y="1550358"/>
                  <a:pt x="623108" y="1572723"/>
                </a:cubicBezTo>
                <a:cubicBezTo>
                  <a:pt x="518455" y="1595088"/>
                  <a:pt x="194215" y="1526234"/>
                  <a:pt x="0" y="1572723"/>
                </a:cubicBezTo>
                <a:cubicBezTo>
                  <a:pt x="-10543" y="1400925"/>
                  <a:pt x="22257" y="1179072"/>
                  <a:pt x="0" y="1064209"/>
                </a:cubicBezTo>
                <a:cubicBezTo>
                  <a:pt x="-22257" y="949346"/>
                  <a:pt x="19740" y="787138"/>
                  <a:pt x="0" y="524241"/>
                </a:cubicBezTo>
                <a:cubicBezTo>
                  <a:pt x="-19740" y="261344"/>
                  <a:pt x="5372" y="23465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78919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2DB528-7BA3-45A7-8FDD-389A5D339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6" t="33650" r="33574" b="45161"/>
          <a:stretch/>
        </p:blipFill>
        <p:spPr>
          <a:xfrm>
            <a:off x="10223365" y="1327572"/>
            <a:ext cx="1795191" cy="1519008"/>
          </a:xfrm>
          <a:custGeom>
            <a:avLst/>
            <a:gdLst>
              <a:gd name="connsiteX0" fmla="*/ 0 w 1795191"/>
              <a:gd name="connsiteY0" fmla="*/ 0 h 1519008"/>
              <a:gd name="connsiteX1" fmla="*/ 562493 w 1795191"/>
              <a:gd name="connsiteY1" fmla="*/ 0 h 1519008"/>
              <a:gd name="connsiteX2" fmla="*/ 1107034 w 1795191"/>
              <a:gd name="connsiteY2" fmla="*/ 0 h 1519008"/>
              <a:gd name="connsiteX3" fmla="*/ 1795191 w 1795191"/>
              <a:gd name="connsiteY3" fmla="*/ 0 h 1519008"/>
              <a:gd name="connsiteX4" fmla="*/ 1795191 w 1795191"/>
              <a:gd name="connsiteY4" fmla="*/ 506336 h 1519008"/>
              <a:gd name="connsiteX5" fmla="*/ 1795191 w 1795191"/>
              <a:gd name="connsiteY5" fmla="*/ 1012672 h 1519008"/>
              <a:gd name="connsiteX6" fmla="*/ 1795191 w 1795191"/>
              <a:gd name="connsiteY6" fmla="*/ 1519008 h 1519008"/>
              <a:gd name="connsiteX7" fmla="*/ 1160890 w 1795191"/>
              <a:gd name="connsiteY7" fmla="*/ 1519008 h 1519008"/>
              <a:gd name="connsiteX8" fmla="*/ 526589 w 1795191"/>
              <a:gd name="connsiteY8" fmla="*/ 1519008 h 1519008"/>
              <a:gd name="connsiteX9" fmla="*/ 0 w 1795191"/>
              <a:gd name="connsiteY9" fmla="*/ 1519008 h 1519008"/>
              <a:gd name="connsiteX10" fmla="*/ 0 w 1795191"/>
              <a:gd name="connsiteY10" fmla="*/ 1043052 h 1519008"/>
              <a:gd name="connsiteX11" fmla="*/ 0 w 1795191"/>
              <a:gd name="connsiteY11" fmla="*/ 506336 h 1519008"/>
              <a:gd name="connsiteX12" fmla="*/ 0 w 1795191"/>
              <a:gd name="connsiteY12" fmla="*/ 0 h 151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191" h="1519008" fill="none" extrusionOk="0">
                <a:moveTo>
                  <a:pt x="0" y="0"/>
                </a:moveTo>
                <a:cubicBezTo>
                  <a:pt x="256534" y="-17568"/>
                  <a:pt x="448013" y="10187"/>
                  <a:pt x="562493" y="0"/>
                </a:cubicBezTo>
                <a:cubicBezTo>
                  <a:pt x="676973" y="-10187"/>
                  <a:pt x="963520" y="60592"/>
                  <a:pt x="1107034" y="0"/>
                </a:cubicBezTo>
                <a:cubicBezTo>
                  <a:pt x="1250548" y="-60592"/>
                  <a:pt x="1500056" y="81250"/>
                  <a:pt x="1795191" y="0"/>
                </a:cubicBezTo>
                <a:cubicBezTo>
                  <a:pt x="1825572" y="193185"/>
                  <a:pt x="1790699" y="402383"/>
                  <a:pt x="1795191" y="506336"/>
                </a:cubicBezTo>
                <a:cubicBezTo>
                  <a:pt x="1799683" y="610289"/>
                  <a:pt x="1763268" y="884640"/>
                  <a:pt x="1795191" y="1012672"/>
                </a:cubicBezTo>
                <a:cubicBezTo>
                  <a:pt x="1827114" y="1140704"/>
                  <a:pt x="1789130" y="1400292"/>
                  <a:pt x="1795191" y="1519008"/>
                </a:cubicBezTo>
                <a:cubicBezTo>
                  <a:pt x="1607721" y="1590482"/>
                  <a:pt x="1316065" y="1461051"/>
                  <a:pt x="1160890" y="1519008"/>
                </a:cubicBezTo>
                <a:cubicBezTo>
                  <a:pt x="1005715" y="1576965"/>
                  <a:pt x="666937" y="1482992"/>
                  <a:pt x="526589" y="1519008"/>
                </a:cubicBezTo>
                <a:cubicBezTo>
                  <a:pt x="386241" y="1555024"/>
                  <a:pt x="169866" y="1483229"/>
                  <a:pt x="0" y="1519008"/>
                </a:cubicBezTo>
                <a:cubicBezTo>
                  <a:pt x="-824" y="1336347"/>
                  <a:pt x="29953" y="1251307"/>
                  <a:pt x="0" y="1043052"/>
                </a:cubicBezTo>
                <a:cubicBezTo>
                  <a:pt x="-29953" y="834797"/>
                  <a:pt x="56917" y="667845"/>
                  <a:pt x="0" y="506336"/>
                </a:cubicBezTo>
                <a:cubicBezTo>
                  <a:pt x="-56917" y="344827"/>
                  <a:pt x="8663" y="130423"/>
                  <a:pt x="0" y="0"/>
                </a:cubicBezTo>
                <a:close/>
              </a:path>
              <a:path w="1795191" h="1519008" stroke="0" extrusionOk="0">
                <a:moveTo>
                  <a:pt x="0" y="0"/>
                </a:moveTo>
                <a:cubicBezTo>
                  <a:pt x="162588" y="-17130"/>
                  <a:pt x="296628" y="44658"/>
                  <a:pt x="580445" y="0"/>
                </a:cubicBezTo>
                <a:cubicBezTo>
                  <a:pt x="864263" y="-44658"/>
                  <a:pt x="923971" y="33111"/>
                  <a:pt x="1214746" y="0"/>
                </a:cubicBezTo>
                <a:cubicBezTo>
                  <a:pt x="1505521" y="-33111"/>
                  <a:pt x="1512354" y="53015"/>
                  <a:pt x="1795191" y="0"/>
                </a:cubicBezTo>
                <a:cubicBezTo>
                  <a:pt x="1837932" y="146093"/>
                  <a:pt x="1772137" y="281484"/>
                  <a:pt x="1795191" y="521526"/>
                </a:cubicBezTo>
                <a:cubicBezTo>
                  <a:pt x="1818245" y="761568"/>
                  <a:pt x="1789932" y="799329"/>
                  <a:pt x="1795191" y="1043052"/>
                </a:cubicBezTo>
                <a:cubicBezTo>
                  <a:pt x="1800450" y="1286775"/>
                  <a:pt x="1756375" y="1286364"/>
                  <a:pt x="1795191" y="1519008"/>
                </a:cubicBezTo>
                <a:cubicBezTo>
                  <a:pt x="1558896" y="1529010"/>
                  <a:pt x="1475221" y="1511513"/>
                  <a:pt x="1214746" y="1519008"/>
                </a:cubicBezTo>
                <a:cubicBezTo>
                  <a:pt x="954272" y="1526503"/>
                  <a:pt x="857177" y="1485502"/>
                  <a:pt x="670205" y="1519008"/>
                </a:cubicBezTo>
                <a:cubicBezTo>
                  <a:pt x="483233" y="1552514"/>
                  <a:pt x="326412" y="1493319"/>
                  <a:pt x="0" y="1519008"/>
                </a:cubicBezTo>
                <a:cubicBezTo>
                  <a:pt x="-53264" y="1349292"/>
                  <a:pt x="10222" y="1139033"/>
                  <a:pt x="0" y="997482"/>
                </a:cubicBezTo>
                <a:cubicBezTo>
                  <a:pt x="-10222" y="855931"/>
                  <a:pt x="54196" y="733375"/>
                  <a:pt x="0" y="521526"/>
                </a:cubicBezTo>
                <a:cubicBezTo>
                  <a:pt x="-54196" y="309677"/>
                  <a:pt x="48031" y="21264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72562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78474-7A8B-4060-B020-AE39BFBA6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4" t="33533" b="46245"/>
          <a:stretch/>
        </p:blipFill>
        <p:spPr>
          <a:xfrm>
            <a:off x="168912" y="3173960"/>
            <a:ext cx="1792253" cy="1469086"/>
          </a:xfrm>
          <a:custGeom>
            <a:avLst/>
            <a:gdLst>
              <a:gd name="connsiteX0" fmla="*/ 0 w 1792253"/>
              <a:gd name="connsiteY0" fmla="*/ 0 h 1469086"/>
              <a:gd name="connsiteX1" fmla="*/ 543650 w 1792253"/>
              <a:gd name="connsiteY1" fmla="*/ 0 h 1469086"/>
              <a:gd name="connsiteX2" fmla="*/ 1176913 w 1792253"/>
              <a:gd name="connsiteY2" fmla="*/ 0 h 1469086"/>
              <a:gd name="connsiteX3" fmla="*/ 1792253 w 1792253"/>
              <a:gd name="connsiteY3" fmla="*/ 0 h 1469086"/>
              <a:gd name="connsiteX4" fmla="*/ 1792253 w 1792253"/>
              <a:gd name="connsiteY4" fmla="*/ 519077 h 1469086"/>
              <a:gd name="connsiteX5" fmla="*/ 1792253 w 1792253"/>
              <a:gd name="connsiteY5" fmla="*/ 1008772 h 1469086"/>
              <a:gd name="connsiteX6" fmla="*/ 1792253 w 1792253"/>
              <a:gd name="connsiteY6" fmla="*/ 1469086 h 1469086"/>
              <a:gd name="connsiteX7" fmla="*/ 1212758 w 1792253"/>
              <a:gd name="connsiteY7" fmla="*/ 1469086 h 1469086"/>
              <a:gd name="connsiteX8" fmla="*/ 669108 w 1792253"/>
              <a:gd name="connsiteY8" fmla="*/ 1469086 h 1469086"/>
              <a:gd name="connsiteX9" fmla="*/ 0 w 1792253"/>
              <a:gd name="connsiteY9" fmla="*/ 1469086 h 1469086"/>
              <a:gd name="connsiteX10" fmla="*/ 0 w 1792253"/>
              <a:gd name="connsiteY10" fmla="*/ 994082 h 1469086"/>
              <a:gd name="connsiteX11" fmla="*/ 0 w 1792253"/>
              <a:gd name="connsiteY11" fmla="*/ 533768 h 1469086"/>
              <a:gd name="connsiteX12" fmla="*/ 0 w 1792253"/>
              <a:gd name="connsiteY12" fmla="*/ 0 h 146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253" h="1469086" fill="none" extrusionOk="0">
                <a:moveTo>
                  <a:pt x="0" y="0"/>
                </a:moveTo>
                <a:cubicBezTo>
                  <a:pt x="134680" y="-3031"/>
                  <a:pt x="388414" y="26936"/>
                  <a:pt x="543650" y="0"/>
                </a:cubicBezTo>
                <a:cubicBezTo>
                  <a:pt x="698886" y="-26936"/>
                  <a:pt x="1029270" y="70311"/>
                  <a:pt x="1176913" y="0"/>
                </a:cubicBezTo>
                <a:cubicBezTo>
                  <a:pt x="1324556" y="-70311"/>
                  <a:pt x="1581172" y="45159"/>
                  <a:pt x="1792253" y="0"/>
                </a:cubicBezTo>
                <a:cubicBezTo>
                  <a:pt x="1816026" y="179579"/>
                  <a:pt x="1766845" y="374753"/>
                  <a:pt x="1792253" y="519077"/>
                </a:cubicBezTo>
                <a:cubicBezTo>
                  <a:pt x="1817661" y="663401"/>
                  <a:pt x="1777355" y="853972"/>
                  <a:pt x="1792253" y="1008772"/>
                </a:cubicBezTo>
                <a:cubicBezTo>
                  <a:pt x="1807151" y="1163572"/>
                  <a:pt x="1746610" y="1276091"/>
                  <a:pt x="1792253" y="1469086"/>
                </a:cubicBezTo>
                <a:cubicBezTo>
                  <a:pt x="1614524" y="1480234"/>
                  <a:pt x="1432217" y="1417105"/>
                  <a:pt x="1212758" y="1469086"/>
                </a:cubicBezTo>
                <a:cubicBezTo>
                  <a:pt x="993300" y="1521067"/>
                  <a:pt x="897834" y="1445294"/>
                  <a:pt x="669108" y="1469086"/>
                </a:cubicBezTo>
                <a:cubicBezTo>
                  <a:pt x="440382" y="1492878"/>
                  <a:pt x="170024" y="1410844"/>
                  <a:pt x="0" y="1469086"/>
                </a:cubicBezTo>
                <a:cubicBezTo>
                  <a:pt x="-1580" y="1307728"/>
                  <a:pt x="21730" y="1193038"/>
                  <a:pt x="0" y="994082"/>
                </a:cubicBezTo>
                <a:cubicBezTo>
                  <a:pt x="-21730" y="795126"/>
                  <a:pt x="15750" y="720552"/>
                  <a:pt x="0" y="533768"/>
                </a:cubicBezTo>
                <a:cubicBezTo>
                  <a:pt x="-15750" y="346984"/>
                  <a:pt x="31128" y="189349"/>
                  <a:pt x="0" y="0"/>
                </a:cubicBezTo>
                <a:close/>
              </a:path>
              <a:path w="1792253" h="1469086" stroke="0" extrusionOk="0">
                <a:moveTo>
                  <a:pt x="0" y="0"/>
                </a:moveTo>
                <a:cubicBezTo>
                  <a:pt x="203901" y="-15175"/>
                  <a:pt x="415874" y="28885"/>
                  <a:pt x="579495" y="0"/>
                </a:cubicBezTo>
                <a:cubicBezTo>
                  <a:pt x="743117" y="-28885"/>
                  <a:pt x="1026743" y="10763"/>
                  <a:pt x="1176913" y="0"/>
                </a:cubicBezTo>
                <a:cubicBezTo>
                  <a:pt x="1327083" y="-10763"/>
                  <a:pt x="1530833" y="3855"/>
                  <a:pt x="1792253" y="0"/>
                </a:cubicBezTo>
                <a:cubicBezTo>
                  <a:pt x="1804424" y="126384"/>
                  <a:pt x="1766785" y="288265"/>
                  <a:pt x="1792253" y="475004"/>
                </a:cubicBezTo>
                <a:cubicBezTo>
                  <a:pt x="1817721" y="661743"/>
                  <a:pt x="1788157" y="772573"/>
                  <a:pt x="1792253" y="964700"/>
                </a:cubicBezTo>
                <a:cubicBezTo>
                  <a:pt x="1796349" y="1156827"/>
                  <a:pt x="1790748" y="1254628"/>
                  <a:pt x="1792253" y="1469086"/>
                </a:cubicBezTo>
                <a:cubicBezTo>
                  <a:pt x="1564764" y="1530637"/>
                  <a:pt x="1300450" y="1463416"/>
                  <a:pt x="1158990" y="1469086"/>
                </a:cubicBezTo>
                <a:cubicBezTo>
                  <a:pt x="1017530" y="1474756"/>
                  <a:pt x="677702" y="1462038"/>
                  <a:pt x="543650" y="1469086"/>
                </a:cubicBezTo>
                <a:cubicBezTo>
                  <a:pt x="409598" y="1476134"/>
                  <a:pt x="135638" y="1432287"/>
                  <a:pt x="0" y="1469086"/>
                </a:cubicBezTo>
                <a:cubicBezTo>
                  <a:pt x="-17944" y="1339469"/>
                  <a:pt x="14918" y="1198512"/>
                  <a:pt x="0" y="1008772"/>
                </a:cubicBezTo>
                <a:cubicBezTo>
                  <a:pt x="-14918" y="819032"/>
                  <a:pt x="31822" y="667655"/>
                  <a:pt x="0" y="548459"/>
                </a:cubicBezTo>
                <a:cubicBezTo>
                  <a:pt x="-31822" y="429263"/>
                  <a:pt x="18094" y="13758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596947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5B47A2-9391-4D2C-8551-A29D5B501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r="24640"/>
          <a:stretch/>
        </p:blipFill>
        <p:spPr>
          <a:xfrm>
            <a:off x="5112223" y="2068621"/>
            <a:ext cx="1835713" cy="3679763"/>
          </a:xfrm>
          <a:custGeom>
            <a:avLst/>
            <a:gdLst>
              <a:gd name="connsiteX0" fmla="*/ 0 w 1835713"/>
              <a:gd name="connsiteY0" fmla="*/ 0 h 3679763"/>
              <a:gd name="connsiteX1" fmla="*/ 477285 w 1835713"/>
              <a:gd name="connsiteY1" fmla="*/ 0 h 3679763"/>
              <a:gd name="connsiteX2" fmla="*/ 917857 w 1835713"/>
              <a:gd name="connsiteY2" fmla="*/ 0 h 3679763"/>
              <a:gd name="connsiteX3" fmla="*/ 1340070 w 1835713"/>
              <a:gd name="connsiteY3" fmla="*/ 0 h 3679763"/>
              <a:gd name="connsiteX4" fmla="*/ 1835713 w 1835713"/>
              <a:gd name="connsiteY4" fmla="*/ 0 h 3679763"/>
              <a:gd name="connsiteX5" fmla="*/ 1835713 w 1835713"/>
              <a:gd name="connsiteY5" fmla="*/ 415288 h 3679763"/>
              <a:gd name="connsiteX6" fmla="*/ 1835713 w 1835713"/>
              <a:gd name="connsiteY6" fmla="*/ 977766 h 3679763"/>
              <a:gd name="connsiteX7" fmla="*/ 1835713 w 1835713"/>
              <a:gd name="connsiteY7" fmla="*/ 1466648 h 3679763"/>
              <a:gd name="connsiteX8" fmla="*/ 1835713 w 1835713"/>
              <a:gd name="connsiteY8" fmla="*/ 1881936 h 3679763"/>
              <a:gd name="connsiteX9" fmla="*/ 1835713 w 1835713"/>
              <a:gd name="connsiteY9" fmla="*/ 2444414 h 3679763"/>
              <a:gd name="connsiteX10" fmla="*/ 1835713 w 1835713"/>
              <a:gd name="connsiteY10" fmla="*/ 3043690 h 3679763"/>
              <a:gd name="connsiteX11" fmla="*/ 1835713 w 1835713"/>
              <a:gd name="connsiteY11" fmla="*/ 3679763 h 3679763"/>
              <a:gd name="connsiteX12" fmla="*/ 1413499 w 1835713"/>
              <a:gd name="connsiteY12" fmla="*/ 3679763 h 3679763"/>
              <a:gd name="connsiteX13" fmla="*/ 972928 w 1835713"/>
              <a:gd name="connsiteY13" fmla="*/ 3679763 h 3679763"/>
              <a:gd name="connsiteX14" fmla="*/ 532357 w 1835713"/>
              <a:gd name="connsiteY14" fmla="*/ 3679763 h 3679763"/>
              <a:gd name="connsiteX15" fmla="*/ 0 w 1835713"/>
              <a:gd name="connsiteY15" fmla="*/ 3679763 h 3679763"/>
              <a:gd name="connsiteX16" fmla="*/ 0 w 1835713"/>
              <a:gd name="connsiteY16" fmla="*/ 3264475 h 3679763"/>
              <a:gd name="connsiteX17" fmla="*/ 0 w 1835713"/>
              <a:gd name="connsiteY17" fmla="*/ 2849188 h 3679763"/>
              <a:gd name="connsiteX18" fmla="*/ 0 w 1835713"/>
              <a:gd name="connsiteY18" fmla="*/ 2286710 h 3679763"/>
              <a:gd name="connsiteX19" fmla="*/ 0 w 1835713"/>
              <a:gd name="connsiteY19" fmla="*/ 1797827 h 3679763"/>
              <a:gd name="connsiteX20" fmla="*/ 0 w 1835713"/>
              <a:gd name="connsiteY20" fmla="*/ 1272147 h 3679763"/>
              <a:gd name="connsiteX21" fmla="*/ 0 w 1835713"/>
              <a:gd name="connsiteY21" fmla="*/ 709669 h 3679763"/>
              <a:gd name="connsiteX22" fmla="*/ 0 w 1835713"/>
              <a:gd name="connsiteY22" fmla="*/ 0 h 367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5713" h="3679763" fill="none" extrusionOk="0">
                <a:moveTo>
                  <a:pt x="0" y="0"/>
                </a:moveTo>
                <a:cubicBezTo>
                  <a:pt x="129285" y="-33032"/>
                  <a:pt x="324040" y="34670"/>
                  <a:pt x="477285" y="0"/>
                </a:cubicBezTo>
                <a:cubicBezTo>
                  <a:pt x="630531" y="-34670"/>
                  <a:pt x="793454" y="20064"/>
                  <a:pt x="917857" y="0"/>
                </a:cubicBezTo>
                <a:cubicBezTo>
                  <a:pt x="1042260" y="-20064"/>
                  <a:pt x="1159345" y="46942"/>
                  <a:pt x="1340070" y="0"/>
                </a:cubicBezTo>
                <a:cubicBezTo>
                  <a:pt x="1520795" y="-46942"/>
                  <a:pt x="1692163" y="40647"/>
                  <a:pt x="1835713" y="0"/>
                </a:cubicBezTo>
                <a:cubicBezTo>
                  <a:pt x="1877376" y="89717"/>
                  <a:pt x="1828137" y="225016"/>
                  <a:pt x="1835713" y="415288"/>
                </a:cubicBezTo>
                <a:cubicBezTo>
                  <a:pt x="1843289" y="605560"/>
                  <a:pt x="1812408" y="861428"/>
                  <a:pt x="1835713" y="977766"/>
                </a:cubicBezTo>
                <a:cubicBezTo>
                  <a:pt x="1859018" y="1094104"/>
                  <a:pt x="1817301" y="1322749"/>
                  <a:pt x="1835713" y="1466648"/>
                </a:cubicBezTo>
                <a:cubicBezTo>
                  <a:pt x="1854125" y="1610547"/>
                  <a:pt x="1822406" y="1733755"/>
                  <a:pt x="1835713" y="1881936"/>
                </a:cubicBezTo>
                <a:cubicBezTo>
                  <a:pt x="1849020" y="2030117"/>
                  <a:pt x="1780922" y="2199341"/>
                  <a:pt x="1835713" y="2444414"/>
                </a:cubicBezTo>
                <a:cubicBezTo>
                  <a:pt x="1890504" y="2689487"/>
                  <a:pt x="1816488" y="2863533"/>
                  <a:pt x="1835713" y="3043690"/>
                </a:cubicBezTo>
                <a:cubicBezTo>
                  <a:pt x="1854938" y="3223847"/>
                  <a:pt x="1781451" y="3496360"/>
                  <a:pt x="1835713" y="3679763"/>
                </a:cubicBezTo>
                <a:cubicBezTo>
                  <a:pt x="1737526" y="3685535"/>
                  <a:pt x="1608874" y="3653766"/>
                  <a:pt x="1413499" y="3679763"/>
                </a:cubicBezTo>
                <a:cubicBezTo>
                  <a:pt x="1218124" y="3705760"/>
                  <a:pt x="1180397" y="3637277"/>
                  <a:pt x="972928" y="3679763"/>
                </a:cubicBezTo>
                <a:cubicBezTo>
                  <a:pt x="765459" y="3722249"/>
                  <a:pt x="742140" y="3673946"/>
                  <a:pt x="532357" y="3679763"/>
                </a:cubicBezTo>
                <a:cubicBezTo>
                  <a:pt x="322574" y="3685580"/>
                  <a:pt x="158705" y="3621115"/>
                  <a:pt x="0" y="3679763"/>
                </a:cubicBezTo>
                <a:cubicBezTo>
                  <a:pt x="-20176" y="3559354"/>
                  <a:pt x="28290" y="3415466"/>
                  <a:pt x="0" y="3264475"/>
                </a:cubicBezTo>
                <a:cubicBezTo>
                  <a:pt x="-28290" y="3113484"/>
                  <a:pt x="27288" y="3047442"/>
                  <a:pt x="0" y="2849188"/>
                </a:cubicBezTo>
                <a:cubicBezTo>
                  <a:pt x="-27288" y="2650934"/>
                  <a:pt x="40969" y="2533817"/>
                  <a:pt x="0" y="2286710"/>
                </a:cubicBezTo>
                <a:cubicBezTo>
                  <a:pt x="-40969" y="2039603"/>
                  <a:pt x="26298" y="1947125"/>
                  <a:pt x="0" y="1797827"/>
                </a:cubicBezTo>
                <a:cubicBezTo>
                  <a:pt x="-26298" y="1648529"/>
                  <a:pt x="13631" y="1405785"/>
                  <a:pt x="0" y="1272147"/>
                </a:cubicBezTo>
                <a:cubicBezTo>
                  <a:pt x="-13631" y="1138509"/>
                  <a:pt x="65820" y="933629"/>
                  <a:pt x="0" y="709669"/>
                </a:cubicBezTo>
                <a:cubicBezTo>
                  <a:pt x="-65820" y="485709"/>
                  <a:pt x="5850" y="230223"/>
                  <a:pt x="0" y="0"/>
                </a:cubicBezTo>
                <a:close/>
              </a:path>
              <a:path w="1835713" h="3679763" stroke="0" extrusionOk="0">
                <a:moveTo>
                  <a:pt x="0" y="0"/>
                </a:moveTo>
                <a:cubicBezTo>
                  <a:pt x="148693" y="-36277"/>
                  <a:pt x="301554" y="16217"/>
                  <a:pt x="422214" y="0"/>
                </a:cubicBezTo>
                <a:cubicBezTo>
                  <a:pt x="542874" y="-16217"/>
                  <a:pt x="655786" y="9207"/>
                  <a:pt x="826071" y="0"/>
                </a:cubicBezTo>
                <a:cubicBezTo>
                  <a:pt x="996356" y="-9207"/>
                  <a:pt x="1064775" y="4157"/>
                  <a:pt x="1248285" y="0"/>
                </a:cubicBezTo>
                <a:cubicBezTo>
                  <a:pt x="1431795" y="-4157"/>
                  <a:pt x="1656466" y="48546"/>
                  <a:pt x="1835713" y="0"/>
                </a:cubicBezTo>
                <a:cubicBezTo>
                  <a:pt x="1851722" y="141207"/>
                  <a:pt x="1792365" y="318750"/>
                  <a:pt x="1835713" y="488883"/>
                </a:cubicBezTo>
                <a:cubicBezTo>
                  <a:pt x="1879061" y="659016"/>
                  <a:pt x="1799794" y="930815"/>
                  <a:pt x="1835713" y="1051361"/>
                </a:cubicBezTo>
                <a:cubicBezTo>
                  <a:pt x="1871632" y="1171907"/>
                  <a:pt x="1774985" y="1398715"/>
                  <a:pt x="1835713" y="1650637"/>
                </a:cubicBezTo>
                <a:cubicBezTo>
                  <a:pt x="1896441" y="1902559"/>
                  <a:pt x="1772625" y="2042120"/>
                  <a:pt x="1835713" y="2213115"/>
                </a:cubicBezTo>
                <a:cubicBezTo>
                  <a:pt x="1898801" y="2384110"/>
                  <a:pt x="1820450" y="2475190"/>
                  <a:pt x="1835713" y="2665200"/>
                </a:cubicBezTo>
                <a:cubicBezTo>
                  <a:pt x="1850976" y="2855211"/>
                  <a:pt x="1793310" y="2949162"/>
                  <a:pt x="1835713" y="3154083"/>
                </a:cubicBezTo>
                <a:cubicBezTo>
                  <a:pt x="1878116" y="3359004"/>
                  <a:pt x="1782464" y="3461915"/>
                  <a:pt x="1835713" y="3679763"/>
                </a:cubicBezTo>
                <a:cubicBezTo>
                  <a:pt x="1740464" y="3716352"/>
                  <a:pt x="1614343" y="3631778"/>
                  <a:pt x="1431856" y="3679763"/>
                </a:cubicBezTo>
                <a:cubicBezTo>
                  <a:pt x="1249369" y="3727748"/>
                  <a:pt x="1170087" y="3637524"/>
                  <a:pt x="936214" y="3679763"/>
                </a:cubicBezTo>
                <a:cubicBezTo>
                  <a:pt x="702341" y="3722002"/>
                  <a:pt x="642758" y="3678312"/>
                  <a:pt x="532357" y="3679763"/>
                </a:cubicBezTo>
                <a:cubicBezTo>
                  <a:pt x="421956" y="3681214"/>
                  <a:pt x="168331" y="3629948"/>
                  <a:pt x="0" y="3679763"/>
                </a:cubicBezTo>
                <a:cubicBezTo>
                  <a:pt x="-21503" y="3451847"/>
                  <a:pt x="2581" y="3384065"/>
                  <a:pt x="0" y="3190880"/>
                </a:cubicBezTo>
                <a:cubicBezTo>
                  <a:pt x="-2581" y="2997695"/>
                  <a:pt x="41796" y="2898842"/>
                  <a:pt x="0" y="2665200"/>
                </a:cubicBezTo>
                <a:cubicBezTo>
                  <a:pt x="-41796" y="2431558"/>
                  <a:pt x="8822" y="2340781"/>
                  <a:pt x="0" y="2249912"/>
                </a:cubicBezTo>
                <a:cubicBezTo>
                  <a:pt x="-8822" y="2159043"/>
                  <a:pt x="69056" y="1909756"/>
                  <a:pt x="0" y="1650637"/>
                </a:cubicBezTo>
                <a:cubicBezTo>
                  <a:pt x="-69056" y="1391518"/>
                  <a:pt x="48734" y="1416662"/>
                  <a:pt x="0" y="1198551"/>
                </a:cubicBezTo>
                <a:cubicBezTo>
                  <a:pt x="-48734" y="980440"/>
                  <a:pt x="25312" y="806532"/>
                  <a:pt x="0" y="672871"/>
                </a:cubicBezTo>
                <a:cubicBezTo>
                  <a:pt x="-25312" y="539210"/>
                  <a:pt x="48061" y="225620"/>
                  <a:pt x="0" y="0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114997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43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F40AD9D75E44D96198BF564489560" ma:contentTypeVersion="12" ma:contentTypeDescription="Create a new document." ma:contentTypeScope="" ma:versionID="5ae393736fd938269aed3841cf2b5dbd">
  <xsd:schema xmlns:xsd="http://www.w3.org/2001/XMLSchema" xmlns:xs="http://www.w3.org/2001/XMLSchema" xmlns:p="http://schemas.microsoft.com/office/2006/metadata/properties" xmlns:ns2="5b101125-82b6-480f-b46a-979fde1fb00d" xmlns:ns3="64058bb1-60cf-40e5-8f5d-eda6ecbdd8c7" targetNamespace="http://schemas.microsoft.com/office/2006/metadata/properties" ma:root="true" ma:fieldsID="f6b09233d2726228424eb3698d15ae37" ns2:_="" ns3:_="">
    <xsd:import namespace="5b101125-82b6-480f-b46a-979fde1fb00d"/>
    <xsd:import namespace="64058bb1-60cf-40e5-8f5d-eda6ecbdd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01125-82b6-480f-b46a-979fde1fb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58bb1-60cf-40e5-8f5d-eda6ecbdd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1981A-8BD0-4A24-8314-58B9B7B4E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01125-82b6-480f-b46a-979fde1fb00d"/>
    <ds:schemaRef ds:uri="64058bb1-60cf-40e5-8f5d-eda6ecbdd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8A035-6CC3-47EB-AFBA-D58DCD763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7549E-FDE0-4A8B-9653-34214C45A3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286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Impact Label Reversed</vt:lpstr>
      <vt:lpstr>Arial</vt:lpstr>
      <vt:lpstr>Calibri</vt:lpstr>
      <vt:lpstr>Office Theme</vt:lpstr>
      <vt:lpstr>What You ARE Studying at GCSE?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Peter.Leonard</dc:creator>
  <cp:lastModifiedBy>Jolyon.Marsh</cp:lastModifiedBy>
  <cp:revision>7</cp:revision>
  <dcterms:created xsi:type="dcterms:W3CDTF">2022-03-17T08:46:09Z</dcterms:created>
  <dcterms:modified xsi:type="dcterms:W3CDTF">2022-03-30T11:39:43Z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0x0101008D1F40AD9D75E44D96198BF564489560</vt:lpwstr>
  </property>
</Properties>
</file>